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3"/>
    <p:sldMasterId id="2147483672" r:id="rId4"/>
    <p:sldMasterId id="2147483684" r:id="rId5"/>
    <p:sldMasterId id="2147483696" r:id="rId6"/>
    <p:sldMasterId id="2147483708" r:id="rId7"/>
    <p:sldMasterId id="2147483720" r:id="rId8"/>
    <p:sldMasterId id="2147483732" r:id="rId9"/>
    <p:sldMasterId id="2147483744" r:id="rId10"/>
    <p:sldMasterId id="2147483756" r:id="rId11"/>
  </p:sldMasterIdLst>
  <p:notesMasterIdLst>
    <p:notesMasterId r:id="rId18"/>
  </p:notesMasterIdLst>
  <p:sldIdLst>
    <p:sldId id="661" r:id="rId12"/>
    <p:sldId id="914" r:id="rId13"/>
    <p:sldId id="922" r:id="rId14"/>
    <p:sldId id="919" r:id="rId15"/>
    <p:sldId id="921" r:id="rId16"/>
    <p:sldId id="901" r:id="rId17"/>
  </p:sldIdLst>
  <p:sldSz cx="9144000" cy="6858000" type="screen4x3"/>
  <p:notesSz cx="6797675" cy="9928225"/>
  <p:defaultTextStyle>
    <a:defPPr>
      <a:defRPr lang="zh-CN"/>
    </a:defPPr>
    <a:lvl1pPr marL="0" lvl="0"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1pPr>
    <a:lvl2pPr marL="457200" lvl="1"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2pPr>
    <a:lvl3pPr marL="914400" lvl="2"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3pPr>
    <a:lvl4pPr marL="1371600" lvl="3"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4pPr>
    <a:lvl5pPr marL="1828800" lvl="4"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5pPr>
    <a:lvl6pPr marL="2286000" lvl="5"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6pPr>
    <a:lvl7pPr marL="2743200" lvl="6"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7pPr>
    <a:lvl8pPr marL="3200400" lvl="7"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8pPr>
    <a:lvl9pPr marL="3657600" lvl="8" indent="0" algn="l" defTabSz="914400" eaLnBrk="1" fontAlgn="base" latinLnBrk="0" hangingPunct="1">
      <a:lnSpc>
        <a:spcPct val="100000"/>
      </a:lnSpc>
      <a:spcBef>
        <a:spcPct val="0"/>
      </a:spcBef>
      <a:spcAft>
        <a:spcPct val="0"/>
      </a:spcAft>
      <a:buFont typeface="Arial" panose="020B0604020202020204" pitchFamily="34" charset="0"/>
      <a:buNone/>
      <a:defRPr sz="1800" b="1" i="0" u="none" kern="1200" baseline="0">
        <a:solidFill>
          <a:schemeClr val="tx1"/>
        </a:solidFill>
        <a:latin typeface="微软雅黑" panose="020B0503020204020204" pitchFamily="34" charset="-122"/>
        <a:ea typeface="微软雅黑" panose="020B0503020204020204" pitchFamily="34" charset="-122"/>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2E81FA"/>
    <a:srgbClr val="0F35F5"/>
    <a:srgbClr val="000066"/>
    <a:srgbClr val="FFFFFF"/>
    <a:srgbClr val="080800"/>
    <a:srgbClr val="3283E6"/>
    <a:srgbClr val="D74E3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showOutlineIcons="0">
    <p:restoredLeft sz="15620"/>
    <p:restoredTop sz="94572"/>
  </p:normalViewPr>
  <p:slideViewPr>
    <p:cSldViewPr showGuides="1">
      <p:cViewPr>
        <p:scale>
          <a:sx n="100" d="100"/>
          <a:sy n="100" d="100"/>
        </p:scale>
        <p:origin x="-1932" y="-558"/>
      </p:cViewPr>
      <p:guideLst>
        <p:guide orient="horz" pos="1979"/>
        <p:guide pos="2880"/>
      </p:guideLst>
    </p:cSldViewPr>
  </p:slideViewPr>
  <p:notesTextViewPr>
    <p:cViewPr>
      <p:scale>
        <a:sx n="100" d="100"/>
        <a:sy n="100" d="100"/>
      </p:scale>
      <p:origin x="0" y="0"/>
    </p:cViewPr>
  </p:notesTextViewPr>
  <p:gridSpacing cx="36004" cy="36004"/>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 Type="http://schemas.openxmlformats.org/officeDocument/2006/relationships/slideMaster" Target="slideMasters/slideMaster5.xml"/><Relationship Id="rId5" Type="http://schemas.openxmlformats.org/officeDocument/2006/relationships/slideMaster" Target="slideMasters/slideMaster4.xml"/><Relationship Id="rId4" Type="http://schemas.openxmlformats.org/officeDocument/2006/relationships/slideMaster" Target="slideMasters/slideMaster3.xml"/><Relationship Id="rId3" Type="http://schemas.openxmlformats.org/officeDocument/2006/relationships/slideMaster" Target="slideMasters/slideMaster2.xml"/><Relationship Id="rId21" Type="http://schemas.openxmlformats.org/officeDocument/2006/relationships/tableStyles" Target="tableStyles.xml"/><Relationship Id="rId20" Type="http://schemas.openxmlformats.org/officeDocument/2006/relationships/viewProps" Target="viewProps.xml"/><Relationship Id="rId2" Type="http://schemas.openxmlformats.org/officeDocument/2006/relationships/theme" Target="theme/theme1.xml"/><Relationship Id="rId19" Type="http://schemas.openxmlformats.org/officeDocument/2006/relationships/presProps" Target="presProps.xml"/><Relationship Id="rId18" Type="http://schemas.openxmlformats.org/officeDocument/2006/relationships/notesMaster" Target="notesMasters/notesMaster1.xml"/><Relationship Id="rId17" Type="http://schemas.openxmlformats.org/officeDocument/2006/relationships/slide" Target="slides/slide6.xml"/><Relationship Id="rId16" Type="http://schemas.openxmlformats.org/officeDocument/2006/relationships/slide" Target="slides/slide5.xml"/><Relationship Id="rId15" Type="http://schemas.openxmlformats.org/officeDocument/2006/relationships/slide" Target="slides/slide4.xml"/><Relationship Id="rId14" Type="http://schemas.openxmlformats.org/officeDocument/2006/relationships/slide" Target="slides/slide3.xml"/><Relationship Id="rId13" Type="http://schemas.openxmlformats.org/officeDocument/2006/relationships/slide" Target="slides/slide2.xml"/><Relationship Id="rId12" Type="http://schemas.openxmlformats.org/officeDocument/2006/relationships/slide" Target="slides/slide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14338" name="Rectangle 2"/>
          <p:cNvSpPr>
            <a:spLocks noGrp="1" noChangeArrowheads="1"/>
          </p:cNvSpPr>
          <p:nvPr>
            <p:ph type="hdr" sz="quarter"/>
          </p:nvPr>
        </p:nvSpPr>
        <p:spPr bwMode="auto">
          <a:xfrm>
            <a:off x="0" y="0"/>
            <a:ext cx="2946400" cy="496888"/>
          </a:xfrm>
          <a:prstGeom prst="rect">
            <a:avLst/>
          </a:prstGeom>
          <a:noFill/>
          <a:ln w="9525">
            <a:noFill/>
            <a:miter lim="800000"/>
          </a:ln>
        </p:spPr>
        <p:txBody>
          <a:bodyPr vert="horz" wrap="square" lIns="91440" tIns="45720" rIns="91440" bIns="45720" numCol="1" anchor="t" anchorCtr="0" compatLnSpc="1"/>
          <a:lstStyle>
            <a:lvl1pPr>
              <a:buFontTx/>
              <a:buNone/>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39" name="Rectangle 3"/>
          <p:cNvSpPr>
            <a:spLocks noGrp="1" noChangeArrowheads="1"/>
          </p:cNvSpPr>
          <p:nvPr>
            <p:ph type="dt" idx="1"/>
          </p:nvPr>
        </p:nvSpPr>
        <p:spPr bwMode="auto">
          <a:xfrm>
            <a:off x="3849688" y="0"/>
            <a:ext cx="2946400" cy="496888"/>
          </a:xfrm>
          <a:prstGeom prst="rect">
            <a:avLst/>
          </a:prstGeom>
          <a:noFill/>
          <a:ln w="9525">
            <a:noFill/>
            <a:miter lim="800000"/>
          </a:ln>
        </p:spPr>
        <p:txBody>
          <a:bodyPr vert="horz" wrap="square" lIns="91440" tIns="45720" rIns="91440" bIns="45720" numCol="1" anchor="t" anchorCtr="0" compatLnSpc="1"/>
          <a:lstStyle>
            <a:lvl1pPr algn="r">
              <a:buFontTx/>
              <a:buNone/>
              <a:defRPr sz="1200" b="0">
                <a:latin typeface="Arial" panose="020B0604020202020204" pitchFamily="34" charset="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7412" name="Rectangle 4"/>
          <p:cNvSpPr>
            <a:spLocks noGrp="1" noRot="1" noChangeAspect="1"/>
          </p:cNvSpPr>
          <p:nvPr>
            <p:ph type="sldImg"/>
          </p:nvPr>
        </p:nvSpPr>
        <p:spPr>
          <a:xfrm>
            <a:off x="917575" y="744538"/>
            <a:ext cx="4962525" cy="3722687"/>
          </a:xfrm>
          <a:prstGeom prst="rect">
            <a:avLst/>
          </a:prstGeom>
          <a:noFill/>
          <a:ln w="9525">
            <a:noFill/>
          </a:ln>
        </p:spPr>
      </p:sp>
      <p:sp>
        <p:nvSpPr>
          <p:cNvPr id="14341" name="Rectangle 5"/>
          <p:cNvSpPr>
            <a:spLocks noGrp="1" noChangeArrowheads="1"/>
          </p:cNvSpPr>
          <p:nvPr>
            <p:ph type="body" sz="quarter" idx="3"/>
          </p:nvPr>
        </p:nvSpPr>
        <p:spPr bwMode="auto">
          <a:xfrm>
            <a:off x="679450" y="4716463"/>
            <a:ext cx="5438775" cy="4467225"/>
          </a:xfrm>
          <a:prstGeom prst="rect">
            <a:avLst/>
          </a:prstGeom>
          <a:noFill/>
          <a:ln w="9525">
            <a:noFill/>
            <a:miter lim="800000"/>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单击此处编辑母版文本样式</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第二级</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第三级</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第四级</a:t>
            </a:r>
            <a:endParaRPr kumimoji="0" 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rPr>
              <a:t>第五级</a:t>
            </a:r>
            <a:endParaRPr kumimoji="0" lang="zh-CN" altLang="en-US" sz="1200" b="0" i="0" u="none" strike="noStrike" kern="1200" cap="none" spc="0" normalizeH="0" baseline="0" noProof="0" smtClean="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2" name="Rectangle 6"/>
          <p:cNvSpPr>
            <a:spLocks noGrp="1" noChangeArrowheads="1"/>
          </p:cNvSpPr>
          <p:nvPr>
            <p:ph type="ftr" sz="quarter" idx="4"/>
          </p:nvPr>
        </p:nvSpPr>
        <p:spPr bwMode="auto">
          <a:xfrm>
            <a:off x="0" y="9429750"/>
            <a:ext cx="2946400" cy="496888"/>
          </a:xfrm>
          <a:prstGeom prst="rect">
            <a:avLst/>
          </a:prstGeom>
          <a:noFill/>
          <a:ln w="9525">
            <a:noFill/>
            <a:miter lim="800000"/>
          </a:ln>
        </p:spPr>
        <p:txBody>
          <a:bodyPr vert="horz" wrap="square" lIns="91440" tIns="45720" rIns="91440" bIns="45720" numCol="1" anchor="b" anchorCtr="0" compatLnSpc="1"/>
          <a:lstStyle>
            <a:lvl1pPr>
              <a:buFontTx/>
              <a:buNone/>
              <a:defRPr sz="1200" b="0">
                <a:latin typeface="Arial" panose="020B0604020202020204" pitchFamily="34" charset="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200" b="0" i="0" u="none" strike="noStrike" kern="1200" cap="none" spc="0" normalizeH="0" baseline="0" noProof="0">
              <a:ln>
                <a:noFill/>
              </a:ln>
              <a:solidFill>
                <a:schemeClr val="tx1"/>
              </a:solidFill>
              <a:effectLst/>
              <a:uLnTx/>
              <a:uFillTx/>
              <a:latin typeface="Arial" panose="020B0604020202020204" pitchFamily="34" charset="0"/>
              <a:ea typeface="宋体" panose="02010600030101010101" pitchFamily="2" charset="-122"/>
              <a:cs typeface="+mn-cs"/>
            </a:endParaRPr>
          </a:p>
        </p:txBody>
      </p:sp>
      <p:sp>
        <p:nvSpPr>
          <p:cNvPr id="14343" name="Rectangle 7"/>
          <p:cNvSpPr>
            <a:spLocks noGrp="1" noChangeArrowheads="1"/>
          </p:cNvSpPr>
          <p:nvPr>
            <p:ph type="sldNum" sz="quarter" idx="5"/>
          </p:nvPr>
        </p:nvSpPr>
        <p:spPr bwMode="auto">
          <a:xfrm>
            <a:off x="3849688" y="9429750"/>
            <a:ext cx="2946400" cy="496888"/>
          </a:xfrm>
          <a:prstGeom prst="rect">
            <a:avLst/>
          </a:prstGeom>
          <a:noFill/>
          <a:ln w="9525">
            <a:noFill/>
            <a:miter lim="800000"/>
          </a:ln>
        </p:spPr>
        <p:txBody>
          <a:bodyPr vert="horz" wrap="square" lIns="91440" tIns="45720" rIns="91440" bIns="45720" numCol="1" anchor="b"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a:prstGeom prst="rect">
            <a:avLst/>
          </a:prstGeom>
        </p:spPr>
        <p:txBody>
          <a:bodyPr/>
          <a:lstStyle/>
          <a:p>
            <a:r>
              <a:rPr lang="zh-CN" altLang="en-US" noProof="1" smtClean="0"/>
              <a:t>单击此处编辑母版标题样式</a:t>
            </a:r>
            <a:endParaRPr lang="zh-CN" altLang="en-US" noProof="1"/>
          </a:p>
        </p:txBody>
      </p:sp>
      <p:sp>
        <p:nvSpPr>
          <p:cNvPr id="3" name="副标题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noProof="1" smtClean="0"/>
              <a:t>单击此处编辑母版副标题样式</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idx="1"/>
          </p:nvPr>
        </p:nvSpPr>
        <p:spPr/>
        <p:txBody>
          <a:body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noProof="1" smtClean="0"/>
              <a:t>单击此处编辑母版文本样式</a:t>
            </a:r>
            <a:endParaRPr lang="zh-CN" altLang="en-US" noProof="1" smtClean="0"/>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lvl1pPr>
              <a:defRPr/>
            </a:lvl1pPr>
          </a:lstStyle>
          <a:p>
            <a:r>
              <a:rPr lang="zh-CN" altLang="en-US" noProof="1" smtClean="0"/>
              <a:t>单击此处编辑母版标题样式</a:t>
            </a:r>
            <a:endParaRPr lang="zh-CN" altLang="en-US" noProof="1"/>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noProof="1" smtClean="0"/>
              <a:t>单击此处编辑母版文本样式</a:t>
            </a:r>
            <a:endParaRPr lang="zh-CN" altLang="en-US" noProof="1" smtClean="0"/>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a:prstGeom prst="rect">
            <a:avLst/>
          </a:prstGeom>
        </p:spPr>
        <p:txBody>
          <a:bodyPr anchor="b"/>
          <a:lstStyle>
            <a:lvl1pPr algn="l">
              <a:defRPr sz="2000" b="1"/>
            </a:lvl1pPr>
          </a:lstStyle>
          <a:p>
            <a:r>
              <a:rPr lang="zh-CN" altLang="en-US" noProof="1" smtClean="0"/>
              <a:t>单击此处编辑母版标题样式</a:t>
            </a:r>
            <a:endParaRPr lang="zh-CN" altLang="en-US" noProof="1"/>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20000"/>
              </a:lnSpc>
              <a:spcBef>
                <a:spcPct val="0"/>
              </a:spcBef>
              <a:spcAft>
                <a:spcPct val="0"/>
              </a:spcAft>
              <a:buClrTx/>
              <a:buSzTx/>
              <a:buFontTx/>
              <a:buNone/>
              <a:defRPr/>
            </a:pPr>
            <a:endParaRPr kumimoji="0" lang="zh-CN" altLang="en-US" sz="3200" b="1" i="0" u="none" strike="noStrike" kern="0" cap="none" spc="0" normalizeH="0" baseline="0" noProof="0" smtClean="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noProof="1" smtClean="0"/>
              <a:t>单击此处编辑母版文本样式</a:t>
            </a:r>
            <a:endParaRPr lang="zh-CN" altLang="en-US" noProof="1" smtClean="0"/>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a:prstGeom prst="rect">
            <a:avLst/>
          </a:prstGeom>
        </p:spPr>
        <p:txBody>
          <a:bodyPr/>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a:prstGeom prst="rect">
            <a:avLst/>
          </a:prstGeom>
        </p:spPr>
        <p:txBody>
          <a:bodyPr vert="eaVert"/>
          <a:lstStyle/>
          <a:p>
            <a:r>
              <a:rPr lang="zh-CN" altLang="en-US" noProof="1" smtClean="0"/>
              <a:t>单击此处编辑母版标题样式</a:t>
            </a:r>
            <a:endParaRPr lang="zh-CN" altLang="en-US" noProof="1"/>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noProof="1" smtClean="0"/>
              <a:t>单击此处编辑母版文本样式</a:t>
            </a:r>
            <a:endParaRPr lang="zh-CN" altLang="en-US" noProof="1" smtClean="0"/>
          </a:p>
          <a:p>
            <a:pPr lvl="1"/>
            <a:r>
              <a:rPr lang="zh-CN" altLang="en-US" noProof="1" smtClean="0"/>
              <a:t>第二级</a:t>
            </a:r>
            <a:endParaRPr lang="zh-CN" altLang="en-US" noProof="1" smtClean="0"/>
          </a:p>
          <a:p>
            <a:pPr lvl="2"/>
            <a:r>
              <a:rPr lang="zh-CN" altLang="en-US" noProof="1" smtClean="0"/>
              <a:t>第三级</a:t>
            </a:r>
            <a:endParaRPr lang="zh-CN" altLang="en-US" noProof="1" smtClean="0"/>
          </a:p>
          <a:p>
            <a:pPr lvl="3"/>
            <a:r>
              <a:rPr lang="zh-CN" altLang="en-US" noProof="1" smtClean="0"/>
              <a:t>第四级</a:t>
            </a:r>
            <a:endParaRPr lang="zh-CN" altLang="en-US" noProof="1" smtClean="0"/>
          </a:p>
          <a:p>
            <a:pPr lvl="4"/>
            <a:r>
              <a:rPr lang="zh-CN" altLang="en-US" noProof="1" smtClean="0"/>
              <a:t>第五级</a:t>
            </a:r>
            <a:endParaRPr lang="zh-CN" altLang="en-US" noProof="1"/>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5" Type="http://schemas.openxmlformats.org/officeDocument/2006/relationships/theme" Target="../theme/theme1.xml"/><Relationship Id="rId14" Type="http://schemas.openxmlformats.org/officeDocument/2006/relationships/image" Target="../media/image3.jpeg"/><Relationship Id="rId13" Type="http://schemas.openxmlformats.org/officeDocument/2006/relationships/image" Target="../media/image2.jpeg"/><Relationship Id="rId12" Type="http://schemas.openxmlformats.org/officeDocument/2006/relationships/image" Target="../media/image1.jpeg"/><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108.xml"/><Relationship Id="rId8" Type="http://schemas.openxmlformats.org/officeDocument/2006/relationships/slideLayout" Target="../slideLayouts/slideLayout107.xml"/><Relationship Id="rId7" Type="http://schemas.openxmlformats.org/officeDocument/2006/relationships/slideLayout" Target="../slideLayouts/slideLayout106.xml"/><Relationship Id="rId6" Type="http://schemas.openxmlformats.org/officeDocument/2006/relationships/slideLayout" Target="../slideLayouts/slideLayout105.xml"/><Relationship Id="rId5" Type="http://schemas.openxmlformats.org/officeDocument/2006/relationships/slideLayout" Target="../slideLayouts/slideLayout104.xml"/><Relationship Id="rId4" Type="http://schemas.openxmlformats.org/officeDocument/2006/relationships/slideLayout" Target="../slideLayouts/slideLayout103.xml"/><Relationship Id="rId3" Type="http://schemas.openxmlformats.org/officeDocument/2006/relationships/slideLayout" Target="../slideLayouts/slideLayout102.xml"/><Relationship Id="rId2" Type="http://schemas.openxmlformats.org/officeDocument/2006/relationships/slideLayout" Target="../slideLayouts/slideLayout101.xml"/><Relationship Id="rId13" Type="http://schemas.openxmlformats.org/officeDocument/2006/relationships/theme" Target="../theme/theme10.xml"/><Relationship Id="rId12" Type="http://schemas.openxmlformats.org/officeDocument/2006/relationships/image" Target="../media/image1.jpeg"/><Relationship Id="rId11" Type="http://schemas.openxmlformats.org/officeDocument/2006/relationships/slideLayout" Target="../slideLayouts/slideLayout110.xml"/><Relationship Id="rId10" Type="http://schemas.openxmlformats.org/officeDocument/2006/relationships/slideLayout" Target="../slideLayouts/slideLayout109.xml"/><Relationship Id="rId1" Type="http://schemas.openxmlformats.org/officeDocument/2006/relationships/slideLayout" Target="../slideLayouts/slideLayout100.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0.xml"/><Relationship Id="rId8" Type="http://schemas.openxmlformats.org/officeDocument/2006/relationships/slideLayout" Target="../slideLayouts/slideLayout19.xml"/><Relationship Id="rId7" Type="http://schemas.openxmlformats.org/officeDocument/2006/relationships/slideLayout" Target="../slideLayouts/slideLayout18.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 Id="rId3" Type="http://schemas.openxmlformats.org/officeDocument/2006/relationships/slideLayout" Target="../slideLayouts/slideLayout14.xml"/><Relationship Id="rId2" Type="http://schemas.openxmlformats.org/officeDocument/2006/relationships/slideLayout" Target="../slideLayouts/slideLayout13.xml"/><Relationship Id="rId13" Type="http://schemas.openxmlformats.org/officeDocument/2006/relationships/theme" Target="../theme/theme2.xml"/><Relationship Id="rId12" Type="http://schemas.openxmlformats.org/officeDocument/2006/relationships/image" Target="../media/image1.jpeg"/><Relationship Id="rId11" Type="http://schemas.openxmlformats.org/officeDocument/2006/relationships/slideLayout" Target="../slideLayouts/slideLayout22.xml"/><Relationship Id="rId10" Type="http://schemas.openxmlformats.org/officeDocument/2006/relationships/slideLayout" Target="../slideLayouts/slideLayout21.xml"/><Relationship Id="rId1" Type="http://schemas.openxmlformats.org/officeDocument/2006/relationships/slideLayout" Target="../slideLayouts/slideLayout12.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image" Target="../media/image1.jpeg"/><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9" Type="http://schemas.openxmlformats.org/officeDocument/2006/relationships/slideLayout" Target="../slideLayouts/slideLayout42.xml"/><Relationship Id="rId8" Type="http://schemas.openxmlformats.org/officeDocument/2006/relationships/slideLayout" Target="../slideLayouts/slideLayout41.xml"/><Relationship Id="rId7" Type="http://schemas.openxmlformats.org/officeDocument/2006/relationships/slideLayout" Target="../slideLayouts/slideLayout40.xml"/><Relationship Id="rId6" Type="http://schemas.openxmlformats.org/officeDocument/2006/relationships/slideLayout" Target="../slideLayouts/slideLayout39.xml"/><Relationship Id="rId5" Type="http://schemas.openxmlformats.org/officeDocument/2006/relationships/slideLayout" Target="../slideLayouts/slideLayout38.xml"/><Relationship Id="rId4" Type="http://schemas.openxmlformats.org/officeDocument/2006/relationships/slideLayout" Target="../slideLayouts/slideLayout37.xml"/><Relationship Id="rId3" Type="http://schemas.openxmlformats.org/officeDocument/2006/relationships/slideLayout" Target="../slideLayouts/slideLayout36.xml"/><Relationship Id="rId2" Type="http://schemas.openxmlformats.org/officeDocument/2006/relationships/slideLayout" Target="../slideLayouts/slideLayout35.xml"/><Relationship Id="rId13" Type="http://schemas.openxmlformats.org/officeDocument/2006/relationships/theme" Target="../theme/theme4.xml"/><Relationship Id="rId12" Type="http://schemas.openxmlformats.org/officeDocument/2006/relationships/image" Target="../media/image1.jpeg"/><Relationship Id="rId11" Type="http://schemas.openxmlformats.org/officeDocument/2006/relationships/slideLayout" Target="../slideLayouts/slideLayout44.xml"/><Relationship Id="rId10" Type="http://schemas.openxmlformats.org/officeDocument/2006/relationships/slideLayout" Target="../slideLayouts/slideLayout43.xml"/><Relationship Id="rId1" Type="http://schemas.openxmlformats.org/officeDocument/2006/relationships/slideLayout" Target="../slideLayouts/slideLayout34.xml"/></Relationships>
</file>

<file path=ppt/slideMasters/_rels/slideMaster5.xml.rels><?xml version="1.0" encoding="UTF-8" standalone="yes"?>
<Relationships xmlns="http://schemas.openxmlformats.org/package/2006/relationships"><Relationship Id="rId9" Type="http://schemas.openxmlformats.org/officeDocument/2006/relationships/slideLayout" Target="../slideLayouts/slideLayout53.xml"/><Relationship Id="rId8" Type="http://schemas.openxmlformats.org/officeDocument/2006/relationships/slideLayout" Target="../slideLayouts/slideLayout52.xml"/><Relationship Id="rId7" Type="http://schemas.openxmlformats.org/officeDocument/2006/relationships/slideLayout" Target="../slideLayouts/slideLayout51.xml"/><Relationship Id="rId6" Type="http://schemas.openxmlformats.org/officeDocument/2006/relationships/slideLayout" Target="../slideLayouts/slideLayout50.xml"/><Relationship Id="rId5" Type="http://schemas.openxmlformats.org/officeDocument/2006/relationships/slideLayout" Target="../slideLayouts/slideLayout49.xml"/><Relationship Id="rId4" Type="http://schemas.openxmlformats.org/officeDocument/2006/relationships/slideLayout" Target="../slideLayouts/slideLayout48.xml"/><Relationship Id="rId3" Type="http://schemas.openxmlformats.org/officeDocument/2006/relationships/slideLayout" Target="../slideLayouts/slideLayout47.xml"/><Relationship Id="rId2" Type="http://schemas.openxmlformats.org/officeDocument/2006/relationships/slideLayout" Target="../slideLayouts/slideLayout46.xml"/><Relationship Id="rId13" Type="http://schemas.openxmlformats.org/officeDocument/2006/relationships/theme" Target="../theme/theme5.xml"/><Relationship Id="rId12" Type="http://schemas.openxmlformats.org/officeDocument/2006/relationships/image" Target="../media/image1.jpeg"/><Relationship Id="rId11" Type="http://schemas.openxmlformats.org/officeDocument/2006/relationships/slideLayout" Target="../slideLayouts/slideLayout55.xml"/><Relationship Id="rId10" Type="http://schemas.openxmlformats.org/officeDocument/2006/relationships/slideLayout" Target="../slideLayouts/slideLayout54.xml"/><Relationship Id="rId1" Type="http://schemas.openxmlformats.org/officeDocument/2006/relationships/slideLayout" Target="../slideLayouts/slideLayout4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64.xml"/><Relationship Id="rId8" Type="http://schemas.openxmlformats.org/officeDocument/2006/relationships/slideLayout" Target="../slideLayouts/slideLayout63.xml"/><Relationship Id="rId7" Type="http://schemas.openxmlformats.org/officeDocument/2006/relationships/slideLayout" Target="../slideLayouts/slideLayout62.xml"/><Relationship Id="rId6" Type="http://schemas.openxmlformats.org/officeDocument/2006/relationships/slideLayout" Target="../slideLayouts/slideLayout61.xml"/><Relationship Id="rId5" Type="http://schemas.openxmlformats.org/officeDocument/2006/relationships/slideLayout" Target="../slideLayouts/slideLayout60.xml"/><Relationship Id="rId4" Type="http://schemas.openxmlformats.org/officeDocument/2006/relationships/slideLayout" Target="../slideLayouts/slideLayout59.xml"/><Relationship Id="rId3" Type="http://schemas.openxmlformats.org/officeDocument/2006/relationships/slideLayout" Target="../slideLayouts/slideLayout58.xml"/><Relationship Id="rId2" Type="http://schemas.openxmlformats.org/officeDocument/2006/relationships/slideLayout" Target="../slideLayouts/slideLayout57.xml"/><Relationship Id="rId13" Type="http://schemas.openxmlformats.org/officeDocument/2006/relationships/theme" Target="../theme/theme6.xml"/><Relationship Id="rId12" Type="http://schemas.openxmlformats.org/officeDocument/2006/relationships/image" Target="../media/image1.jpeg"/><Relationship Id="rId11" Type="http://schemas.openxmlformats.org/officeDocument/2006/relationships/slideLayout" Target="../slideLayouts/slideLayout66.xml"/><Relationship Id="rId10" Type="http://schemas.openxmlformats.org/officeDocument/2006/relationships/slideLayout" Target="../slideLayouts/slideLayout65.xml"/><Relationship Id="rId1" Type="http://schemas.openxmlformats.org/officeDocument/2006/relationships/slideLayout" Target="../slideLayouts/slideLayout56.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75.xml"/><Relationship Id="rId8" Type="http://schemas.openxmlformats.org/officeDocument/2006/relationships/slideLayout" Target="../slideLayouts/slideLayout74.xml"/><Relationship Id="rId7" Type="http://schemas.openxmlformats.org/officeDocument/2006/relationships/slideLayout" Target="../slideLayouts/slideLayout73.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 Id="rId3" Type="http://schemas.openxmlformats.org/officeDocument/2006/relationships/slideLayout" Target="../slideLayouts/slideLayout69.xml"/><Relationship Id="rId2" Type="http://schemas.openxmlformats.org/officeDocument/2006/relationships/slideLayout" Target="../slideLayouts/slideLayout68.xml"/><Relationship Id="rId13" Type="http://schemas.openxmlformats.org/officeDocument/2006/relationships/theme" Target="../theme/theme7.xml"/><Relationship Id="rId12" Type="http://schemas.openxmlformats.org/officeDocument/2006/relationships/image" Target="../media/image1.jpeg"/><Relationship Id="rId11" Type="http://schemas.openxmlformats.org/officeDocument/2006/relationships/slideLayout" Target="../slideLayouts/slideLayout77.xml"/><Relationship Id="rId10" Type="http://schemas.openxmlformats.org/officeDocument/2006/relationships/slideLayout" Target="../slideLayouts/slideLayout76.xml"/><Relationship Id="rId1" Type="http://schemas.openxmlformats.org/officeDocument/2006/relationships/slideLayout" Target="../slideLayouts/slideLayout67.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86.xml"/><Relationship Id="rId8" Type="http://schemas.openxmlformats.org/officeDocument/2006/relationships/slideLayout" Target="../slideLayouts/slideLayout85.xml"/><Relationship Id="rId7" Type="http://schemas.openxmlformats.org/officeDocument/2006/relationships/slideLayout" Target="../slideLayouts/slideLayout84.xml"/><Relationship Id="rId6" Type="http://schemas.openxmlformats.org/officeDocument/2006/relationships/slideLayout" Target="../slideLayouts/slideLayout83.xml"/><Relationship Id="rId5" Type="http://schemas.openxmlformats.org/officeDocument/2006/relationships/slideLayout" Target="../slideLayouts/slideLayout82.xml"/><Relationship Id="rId4" Type="http://schemas.openxmlformats.org/officeDocument/2006/relationships/slideLayout" Target="../slideLayouts/slideLayout81.xml"/><Relationship Id="rId3" Type="http://schemas.openxmlformats.org/officeDocument/2006/relationships/slideLayout" Target="../slideLayouts/slideLayout80.xml"/><Relationship Id="rId2" Type="http://schemas.openxmlformats.org/officeDocument/2006/relationships/slideLayout" Target="../slideLayouts/slideLayout79.xml"/><Relationship Id="rId13" Type="http://schemas.openxmlformats.org/officeDocument/2006/relationships/theme" Target="../theme/theme8.xml"/><Relationship Id="rId12" Type="http://schemas.openxmlformats.org/officeDocument/2006/relationships/image" Target="../media/image1.jpeg"/><Relationship Id="rId11" Type="http://schemas.openxmlformats.org/officeDocument/2006/relationships/slideLayout" Target="../slideLayouts/slideLayout88.xml"/><Relationship Id="rId10" Type="http://schemas.openxmlformats.org/officeDocument/2006/relationships/slideLayout" Target="../slideLayouts/slideLayout87.xml"/><Relationship Id="rId1" Type="http://schemas.openxmlformats.org/officeDocument/2006/relationships/slideLayout" Target="../slideLayouts/slideLayout78.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97.xml"/><Relationship Id="rId8" Type="http://schemas.openxmlformats.org/officeDocument/2006/relationships/slideLayout" Target="../slideLayouts/slideLayout96.xml"/><Relationship Id="rId7" Type="http://schemas.openxmlformats.org/officeDocument/2006/relationships/slideLayout" Target="../slideLayouts/slideLayout95.xml"/><Relationship Id="rId6" Type="http://schemas.openxmlformats.org/officeDocument/2006/relationships/slideLayout" Target="../slideLayouts/slideLayout94.xml"/><Relationship Id="rId5" Type="http://schemas.openxmlformats.org/officeDocument/2006/relationships/slideLayout" Target="../slideLayouts/slideLayout93.xml"/><Relationship Id="rId4" Type="http://schemas.openxmlformats.org/officeDocument/2006/relationships/slideLayout" Target="../slideLayouts/slideLayout92.xml"/><Relationship Id="rId3" Type="http://schemas.openxmlformats.org/officeDocument/2006/relationships/slideLayout" Target="../slideLayouts/slideLayout91.xml"/><Relationship Id="rId2" Type="http://schemas.openxmlformats.org/officeDocument/2006/relationships/slideLayout" Target="../slideLayouts/slideLayout90.xml"/><Relationship Id="rId13" Type="http://schemas.openxmlformats.org/officeDocument/2006/relationships/theme" Target="../theme/theme9.xml"/><Relationship Id="rId12" Type="http://schemas.openxmlformats.org/officeDocument/2006/relationships/image" Target="../media/image1.jpeg"/><Relationship Id="rId11" Type="http://schemas.openxmlformats.org/officeDocument/2006/relationships/slideLayout" Target="../slideLayouts/slideLayout99.xml"/><Relationship Id="rId10" Type="http://schemas.openxmlformats.org/officeDocument/2006/relationships/slideLayout" Target="../slideLayouts/slideLayout98.xml"/><Relationship Id="rId1" Type="http://schemas.openxmlformats.org/officeDocument/2006/relationships/slideLayout" Target="../slideLayouts/slideLayout8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6"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7"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8"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9"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
        <p:nvSpPr>
          <p:cNvPr id="1030" name="矩形 14"/>
          <p:cNvSpPr>
            <a:spLocks noChangeArrowheads="1"/>
          </p:cNvSpPr>
          <p:nvPr/>
        </p:nvSpPr>
        <p:spPr bwMode="auto">
          <a:xfrm>
            <a:off x="1468438" y="0"/>
            <a:ext cx="7675563" cy="909638"/>
          </a:xfrm>
          <a:prstGeom prst="rect">
            <a:avLst/>
          </a:prstGeom>
          <a:solidFill>
            <a:srgbClr val="3379CD"/>
          </a:solidFill>
          <a:ln w="9525">
            <a:noFill/>
            <a:miter lim="800000"/>
          </a:ln>
        </p:spPr>
        <p:txBody>
          <a:bodyPr wrap="none" anchor="ctr"/>
          <a:lstStyle/>
          <a:p>
            <a:pPr marL="0" marR="0" lvl="0" indent="0" algn="ctr" defTabSz="914400" rtl="0" eaLnBrk="1" fontAlgn="base" latinLnBrk="0" hangingPunct="1">
              <a:lnSpc>
                <a:spcPct val="130000"/>
              </a:lnSpc>
              <a:spcBef>
                <a:spcPct val="0"/>
              </a:spcBef>
              <a:spcAft>
                <a:spcPct val="0"/>
              </a:spcAft>
              <a:buClrTx/>
              <a:buSzTx/>
              <a:buFont typeface="Wingdings" panose="05000000000000000000" pitchFamily="2" charset="2"/>
              <a:buNone/>
              <a:defRPr/>
            </a:pPr>
            <a:endParaRPr kumimoji="0" lang="zh-CN" altLang="en-US" sz="1800" b="1" i="0" u="none" strike="noStrike" kern="1200" cap="none" spc="0" normalizeH="0" baseline="0" noProof="0" smtClean="0">
              <a:ln>
                <a:noFill/>
              </a:ln>
              <a:solidFill>
                <a:schemeClr val="tx1"/>
              </a:solidFill>
              <a:effectLst/>
              <a:uLnTx/>
              <a:uFillTx/>
              <a:latin typeface="微软雅黑" panose="020B0503020204020204" pitchFamily="34" charset="-122"/>
              <a:ea typeface="微软雅黑" panose="020B0503020204020204" pitchFamily="34" charset="-122"/>
              <a:cs typeface="+mn-cs"/>
            </a:endParaRPr>
          </a:p>
        </p:txBody>
      </p:sp>
      <p:grpSp>
        <p:nvGrpSpPr>
          <p:cNvPr id="1031" name="Group 7"/>
          <p:cNvGrpSpPr>
            <a:grpSpLocks noChangeAspect="1"/>
          </p:cNvGrpSpPr>
          <p:nvPr/>
        </p:nvGrpSpPr>
        <p:grpSpPr>
          <a:xfrm>
            <a:off x="0" y="0"/>
            <a:ext cx="1468438" cy="946150"/>
            <a:chOff x="0" y="0"/>
            <a:chExt cx="1468946" cy="946117"/>
          </a:xfrm>
        </p:grpSpPr>
        <p:pic>
          <p:nvPicPr>
            <p:cNvPr id="1032" name="图片 18" descr="BHIG logo调整透明副本.jpg"/>
            <p:cNvPicPr>
              <a:picLocks noChangeAspect="1"/>
            </p:cNvPicPr>
            <p:nvPr userDrawn="1"/>
          </p:nvPicPr>
          <p:blipFill>
            <a:blip r:embed="rId13"/>
            <a:stretch>
              <a:fillRect/>
            </a:stretch>
          </p:blipFill>
          <p:spPr>
            <a:xfrm>
              <a:off x="0" y="691500"/>
              <a:ext cx="1468946" cy="254617"/>
            </a:xfrm>
            <a:prstGeom prst="rect">
              <a:avLst/>
            </a:prstGeom>
            <a:noFill/>
            <a:ln w="9525">
              <a:noFill/>
            </a:ln>
          </p:spPr>
        </p:pic>
        <p:pic>
          <p:nvPicPr>
            <p:cNvPr id="1033" name="图片 19" descr="BHIG logo调整透明副本.jpg"/>
            <p:cNvPicPr>
              <a:picLocks noChangeAspect="1"/>
            </p:cNvPicPr>
            <p:nvPr userDrawn="1"/>
          </p:nvPicPr>
          <p:blipFill>
            <a:blip r:embed="rId14"/>
            <a:stretch>
              <a:fillRect/>
            </a:stretch>
          </p:blipFill>
          <p:spPr>
            <a:xfrm>
              <a:off x="409518" y="0"/>
              <a:ext cx="584208" cy="707199"/>
            </a:xfrm>
            <a:prstGeom prst="rect">
              <a:avLst/>
            </a:prstGeom>
            <a:noFill/>
            <a:ln w="9525">
              <a:noFill/>
            </a:ln>
          </p:spPr>
        </p:pic>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10242"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2291"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2292"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2293"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57" r:id="rId1"/>
    <p:sldLayoutId id="2147483758" r:id="rId2"/>
    <p:sldLayoutId id="2147483759" r:id="rId3"/>
    <p:sldLayoutId id="2147483760" r:id="rId4"/>
    <p:sldLayoutId id="2147483761" r:id="rId5"/>
    <p:sldLayoutId id="2147483762" r:id="rId6"/>
    <p:sldLayoutId id="2147483763" r:id="rId7"/>
    <p:sldLayoutId id="2147483764" r:id="rId8"/>
    <p:sldLayoutId id="2147483765" r:id="rId9"/>
    <p:sldLayoutId id="2147483766" r:id="rId10"/>
    <p:sldLayoutId id="2147483767"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2050"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075"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076"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3077"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3074"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099"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100"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4101"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4098"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123"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124"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5125"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5122"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6147"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148"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6149"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6146"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7171"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172"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7173"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7170"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219"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220"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9221"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8194"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0243"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44"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0245"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blipFill rotWithShape="0">
          <a:blip r:embed="rId12"/>
          <a:stretch>
            <a:fillRect/>
          </a:stretch>
        </a:blipFill>
        <a:effectLst/>
      </p:bgPr>
    </p:bg>
    <p:spTree>
      <p:nvGrpSpPr>
        <p:cNvPr id="1" name=""/>
        <p:cNvGrpSpPr/>
        <p:nvPr/>
      </p:nvGrpSpPr>
      <p:grpSpPr/>
      <p:sp>
        <p:nvSpPr>
          <p:cNvPr id="9218" name="Rectangle 3"/>
          <p:cNvSpPr>
            <a:spLocks noGrp="1"/>
          </p:cNvSpPr>
          <p:nvPr>
            <p:ph type="body"/>
          </p:nvPr>
        </p:nvSpPr>
        <p:spPr>
          <a:xfrm>
            <a:off x="457200" y="1600200"/>
            <a:ext cx="8229600" cy="4525963"/>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267" name="Rectangle 4"/>
          <p:cNvSpPr>
            <a:spLocks noGrp="1" noChangeArrowheads="1"/>
          </p:cNvSpPr>
          <p:nvPr>
            <p:ph type="dt" sz="half" idx="2"/>
          </p:nvPr>
        </p:nvSpPr>
        <p:spPr bwMode="auto">
          <a:xfrm>
            <a:off x="457200" y="6245225"/>
            <a:ext cx="2133600" cy="476250"/>
          </a:xfrm>
          <a:prstGeom prst="rect">
            <a:avLst/>
          </a:prstGeom>
          <a:noFill/>
          <a:ln w="9525">
            <a:noFill/>
            <a:miter lim="800000"/>
          </a:ln>
        </p:spPr>
        <p:txBody>
          <a:bodyPr vert="horz" wrap="square" lIns="91440" tIns="45720" rIns="91440" bIns="45720" numCol="1" anchor="t" anchorCtr="0" compatLnSpc="1"/>
          <a:lstStyle>
            <a:lvl1pPr>
              <a:buFontTx/>
              <a:buNone/>
              <a:defRPr sz="1400" b="0">
                <a:latin typeface="+mn-lt"/>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268" name="Rectangle 5"/>
          <p:cNvSpPr>
            <a:spLocks noGrp="1" noChangeArrowheads="1"/>
          </p:cNvSpPr>
          <p:nvPr>
            <p:ph type="ftr" sz="quarter" idx="3"/>
          </p:nvPr>
        </p:nvSpPr>
        <p:spPr bwMode="auto">
          <a:xfrm>
            <a:off x="3124200" y="6245225"/>
            <a:ext cx="2895600" cy="476250"/>
          </a:xfrm>
          <a:prstGeom prst="rect">
            <a:avLst/>
          </a:prstGeom>
          <a:noFill/>
          <a:ln w="9525">
            <a:noFill/>
            <a:miter lim="800000"/>
          </a:ln>
        </p:spPr>
        <p:txBody>
          <a:bodyPr vert="horz" wrap="square" lIns="91440" tIns="45720" rIns="91440" bIns="45720" numCol="1" anchor="t" anchorCtr="0" compatLnSpc="1"/>
          <a:lstStyle>
            <a:lvl1pPr algn="ctr">
              <a:buFontTx/>
              <a:buNone/>
              <a:defRPr sz="1400" b="0">
                <a:latin typeface="+mn-lt"/>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sz="1400" b="0" i="0" u="none" strike="noStrike" kern="1200" cap="none" spc="0" normalizeH="0" baseline="0" noProof="0">
              <a:ln>
                <a:noFill/>
              </a:ln>
              <a:solidFill>
                <a:schemeClr val="tx1"/>
              </a:solidFill>
              <a:effectLst/>
              <a:uLnTx/>
              <a:uFillTx/>
              <a:latin typeface="+mn-lt"/>
              <a:ea typeface="宋体" panose="02010600030101010101" pitchFamily="2" charset="-122"/>
              <a:cs typeface="+mn-cs"/>
            </a:endParaRPr>
          </a:p>
        </p:txBody>
      </p:sp>
      <p:sp>
        <p:nvSpPr>
          <p:cNvPr id="11269" name="Rectangle 6"/>
          <p:cNvSpPr>
            <a:spLocks noGrp="1" noChangeArrowheads="1"/>
          </p:cNvSpPr>
          <p:nvPr>
            <p:ph type="sldNum" sz="quarter" idx="4"/>
          </p:nvPr>
        </p:nvSpPr>
        <p:spPr bwMode="auto">
          <a:xfrm>
            <a:off x="8551863" y="6240463"/>
            <a:ext cx="466725" cy="476250"/>
          </a:xfrm>
          <a:prstGeom prst="rect">
            <a:avLst/>
          </a:prstGeom>
          <a:noFill/>
          <a:ln w="9525">
            <a:noFill/>
            <a:miter lim="800000"/>
          </a:ln>
        </p:spPr>
        <p:txBody>
          <a:bodyPr vert="horz" wrap="square" lIns="91440" tIns="45720" rIns="91440" bIns="45720" numCol="1" anchor="t" anchorCtr="0" compatLnSpc="1"/>
          <a:p>
            <a:pPr lvl="0" algn="r" eaLnBrk="1" hangingPunct="1"/>
            <a:fld id="{9A0DB2DC-4C9A-4742-B13C-FB6460FD3503}" type="slidenum">
              <a:rPr lang="en-US" altLang="zh-CN" sz="1200" b="0" dirty="0">
                <a:latin typeface="Arial" panose="020B0604020202020204" pitchFamily="34" charset="0"/>
                <a:ea typeface="宋体" panose="02010600030101010101" pitchFamily="2" charset="-122"/>
              </a:rPr>
            </a:fld>
            <a:endParaRPr lang="en-US" altLang="zh-CN" sz="1200" b="0" dirty="0">
              <a:latin typeface="Arial" panose="020B0604020202020204" pitchFamily="34" charset="0"/>
              <a:ea typeface="宋体" panose="02010600030101010101" pitchFamily="2" charset="-122"/>
            </a:endParaRPr>
          </a:p>
        </p:txBody>
      </p:sp>
    </p:spTree>
  </p:cSld>
  <p:clrMap bg1="lt1" tx1="dk1" bg2="lt2" tx2="dk2" accent1="accent1" accent2="accent2" accent3="accent3" accent4="accent4" accent5="accent5" accent6="accent6" hlink="hlink" folHlink="folHlink"/>
  <p:sldLayoutIdLst>
    <p:sldLayoutId id="2147483745" r:id="rId1"/>
    <p:sldLayoutId id="2147483746" r:id="rId2"/>
    <p:sldLayoutId id="2147483747" r:id="rId3"/>
    <p:sldLayoutId id="2147483748" r:id="rId4"/>
    <p:sldLayoutId id="2147483749" r:id="rId5"/>
    <p:sldLayoutId id="2147483750" r:id="rId6"/>
    <p:sldLayoutId id="2147483751" r:id="rId7"/>
    <p:sldLayoutId id="2147483752" r:id="rId8"/>
    <p:sldLayoutId id="2147483753" r:id="rId9"/>
    <p:sldLayoutId id="2147483754" r:id="rId10"/>
    <p:sldLayoutId id="2147483755" r:id="rId11"/>
  </p:sldLayoutIdLst>
  <p:hf sldNum="0" hdr="0" ftr="0" dt="0"/>
  <p:txStyles>
    <p:titleStyle>
      <a:lvl1pPr algn="l" rtl="0" eaLnBrk="0" fontAlgn="base" hangingPunct="0">
        <a:spcBef>
          <a:spcPct val="0"/>
        </a:spcBef>
        <a:spcAft>
          <a:spcPct val="0"/>
        </a:spcAft>
        <a:defRPr sz="2800">
          <a:solidFill>
            <a:schemeClr val="bg1"/>
          </a:solidFill>
          <a:latin typeface="+mj-lt"/>
          <a:ea typeface="+mj-ea"/>
          <a:cs typeface="+mj-cs"/>
        </a:defRPr>
      </a:lvl1pPr>
      <a:lvl2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2pPr>
      <a:lvl3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3pPr>
      <a:lvl4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4pPr>
      <a:lvl5pPr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5pPr>
      <a:lvl6pPr marL="4572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6pPr>
      <a:lvl7pPr marL="9144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7pPr>
      <a:lvl8pPr marL="13716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8pPr>
      <a:lvl9pPr marL="1828800" algn="l" rtl="0" eaLnBrk="0" fontAlgn="base" hangingPunct="0">
        <a:spcBef>
          <a:spcPct val="0"/>
        </a:spcBef>
        <a:spcAft>
          <a:spcPct val="0"/>
        </a:spcAft>
        <a:defRPr sz="2800">
          <a:solidFill>
            <a:schemeClr val="bg1"/>
          </a:solidFill>
          <a:latin typeface="Arial" panose="020B0604020202020204" pitchFamily="34" charset="0"/>
          <a:ea typeface="微软雅黑" panose="020B0503020204020204" pitchFamily="34" charset="-122"/>
        </a:defRPr>
      </a:lvl9pPr>
    </p:titleStyle>
    <p:bodyStyle>
      <a:lvl1pPr marL="342900" indent="-342900" algn="l" rtl="0" eaLnBrk="0" fontAlgn="base" hangingPunct="0">
        <a:lnSpc>
          <a:spcPct val="120000"/>
        </a:lnSpc>
        <a:spcBef>
          <a:spcPct val="0"/>
        </a:spcBef>
        <a:spcAft>
          <a:spcPct val="0"/>
        </a:spcAft>
        <a:buChar char="•"/>
        <a:defRPr sz="2000" b="1">
          <a:solidFill>
            <a:schemeClr val="tx1"/>
          </a:solidFill>
          <a:latin typeface="+mn-lt"/>
          <a:ea typeface="+mn-ea"/>
          <a:cs typeface="+mn-cs"/>
        </a:defRPr>
      </a:lvl1pPr>
      <a:lvl2pPr marL="742950" indent="-285750" algn="l" rtl="0" eaLnBrk="0" fontAlgn="base" hangingPunct="0">
        <a:lnSpc>
          <a:spcPct val="120000"/>
        </a:lnSpc>
        <a:spcBef>
          <a:spcPct val="0"/>
        </a:spcBef>
        <a:spcAft>
          <a:spcPct val="0"/>
        </a:spcAft>
        <a:buChar char="–"/>
        <a:defRPr sz="2000" b="1">
          <a:solidFill>
            <a:schemeClr val="tx1"/>
          </a:solidFill>
          <a:latin typeface="+mn-lt"/>
          <a:ea typeface="+mn-ea"/>
        </a:defRPr>
      </a:lvl2pPr>
      <a:lvl3pPr marL="1143000" indent="-228600" algn="l" rtl="0" eaLnBrk="0" fontAlgn="base" hangingPunct="0">
        <a:lnSpc>
          <a:spcPct val="120000"/>
        </a:lnSpc>
        <a:spcBef>
          <a:spcPct val="0"/>
        </a:spcBef>
        <a:spcAft>
          <a:spcPct val="0"/>
        </a:spcAft>
        <a:buChar char="•"/>
        <a:defRPr sz="2000" b="1">
          <a:solidFill>
            <a:schemeClr val="tx1"/>
          </a:solidFill>
          <a:latin typeface="+mn-lt"/>
          <a:ea typeface="+mn-ea"/>
        </a:defRPr>
      </a:lvl3pPr>
      <a:lvl4pPr marL="1600200" indent="-228600" algn="l" rtl="0" eaLnBrk="0" fontAlgn="base" hangingPunct="0">
        <a:lnSpc>
          <a:spcPct val="120000"/>
        </a:lnSpc>
        <a:spcBef>
          <a:spcPct val="0"/>
        </a:spcBef>
        <a:spcAft>
          <a:spcPct val="0"/>
        </a:spcAft>
        <a:buChar char="–"/>
        <a:defRPr sz="2000" b="1">
          <a:solidFill>
            <a:schemeClr val="tx1"/>
          </a:solidFill>
          <a:latin typeface="+mn-lt"/>
          <a:ea typeface="+mn-ea"/>
        </a:defRPr>
      </a:lvl4pPr>
      <a:lvl5pPr marL="2057400" indent="-228600" algn="l" rtl="0" eaLnBrk="0" fontAlgn="base" hangingPunct="0">
        <a:lnSpc>
          <a:spcPct val="120000"/>
        </a:lnSpc>
        <a:spcBef>
          <a:spcPct val="0"/>
        </a:spcBef>
        <a:spcAft>
          <a:spcPct val="0"/>
        </a:spcAft>
        <a:buChar char="»"/>
        <a:defRPr sz="2000" b="1">
          <a:solidFill>
            <a:schemeClr val="tx1"/>
          </a:solidFill>
          <a:latin typeface="+mn-lt"/>
          <a:ea typeface="+mn-ea"/>
        </a:defRPr>
      </a:lvl5pPr>
      <a:lvl6pPr marL="2514600" indent="-228600" algn="l" rtl="0" eaLnBrk="0" fontAlgn="base" hangingPunct="0">
        <a:lnSpc>
          <a:spcPct val="120000"/>
        </a:lnSpc>
        <a:spcBef>
          <a:spcPct val="0"/>
        </a:spcBef>
        <a:spcAft>
          <a:spcPct val="0"/>
        </a:spcAft>
        <a:buChar char="»"/>
        <a:defRPr sz="2000" b="1">
          <a:solidFill>
            <a:schemeClr val="tx1"/>
          </a:solidFill>
          <a:latin typeface="+mn-lt"/>
          <a:ea typeface="+mn-ea"/>
        </a:defRPr>
      </a:lvl6pPr>
      <a:lvl7pPr marL="2971800" indent="-228600" algn="l" rtl="0" eaLnBrk="0" fontAlgn="base" hangingPunct="0">
        <a:lnSpc>
          <a:spcPct val="120000"/>
        </a:lnSpc>
        <a:spcBef>
          <a:spcPct val="0"/>
        </a:spcBef>
        <a:spcAft>
          <a:spcPct val="0"/>
        </a:spcAft>
        <a:buChar char="»"/>
        <a:defRPr sz="2000" b="1">
          <a:solidFill>
            <a:schemeClr val="tx1"/>
          </a:solidFill>
          <a:latin typeface="+mn-lt"/>
          <a:ea typeface="+mn-ea"/>
        </a:defRPr>
      </a:lvl7pPr>
      <a:lvl8pPr marL="3429000" indent="-228600" algn="l" rtl="0" eaLnBrk="0" fontAlgn="base" hangingPunct="0">
        <a:lnSpc>
          <a:spcPct val="120000"/>
        </a:lnSpc>
        <a:spcBef>
          <a:spcPct val="0"/>
        </a:spcBef>
        <a:spcAft>
          <a:spcPct val="0"/>
        </a:spcAft>
        <a:buChar char="»"/>
        <a:defRPr sz="2000" b="1">
          <a:solidFill>
            <a:schemeClr val="tx1"/>
          </a:solidFill>
          <a:latin typeface="+mn-lt"/>
          <a:ea typeface="+mn-ea"/>
        </a:defRPr>
      </a:lvl8pPr>
      <a:lvl9pPr marL="3886200" indent="-228600" algn="l" rtl="0" eaLnBrk="0" fontAlgn="base" hangingPunct="0">
        <a:lnSpc>
          <a:spcPct val="120000"/>
        </a:lnSpc>
        <a:spcBef>
          <a:spcPct val="0"/>
        </a:spcBef>
        <a:spcAft>
          <a:spcPct val="0"/>
        </a:spcAft>
        <a:buChar char="»"/>
        <a:defRPr sz="2000" b="1">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18.xml"/><Relationship Id="rId4" Type="http://schemas.openxmlformats.org/officeDocument/2006/relationships/image" Target="../media/image7.jpeg"/><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themeOverride" Target="../theme/themeOverride1.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1.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0.jpe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8.xml"/><Relationship Id="rId2" Type="http://schemas.openxmlformats.org/officeDocument/2006/relationships/image" Target="../media/image12.jpeg"/><Relationship Id="rId1"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slideLayout" Target="../slideLayouts/slideLayout18.xml"/><Relationship Id="rId7" Type="http://schemas.openxmlformats.org/officeDocument/2006/relationships/image" Target="../media/image19.jpeg"/><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1266" name="Picture 4" descr="封面"/>
          <p:cNvPicPr>
            <a:picLocks noChangeAspect="1"/>
          </p:cNvPicPr>
          <p:nvPr/>
        </p:nvPicPr>
        <p:blipFill>
          <a:blip r:embed="rId1"/>
          <a:stretch>
            <a:fillRect/>
          </a:stretch>
        </p:blipFill>
        <p:spPr>
          <a:xfrm>
            <a:off x="0" y="0"/>
            <a:ext cx="9144000" cy="6858000"/>
          </a:xfrm>
          <a:prstGeom prst="rect">
            <a:avLst/>
          </a:prstGeom>
          <a:noFill/>
          <a:ln w="9525">
            <a:noFill/>
          </a:ln>
        </p:spPr>
      </p:pic>
      <p:sp>
        <p:nvSpPr>
          <p:cNvPr id="13314" name="Rectangle 5"/>
          <p:cNvSpPr>
            <a:spLocks noChangeArrowheads="1"/>
          </p:cNvSpPr>
          <p:nvPr/>
        </p:nvSpPr>
        <p:spPr bwMode="auto">
          <a:xfrm>
            <a:off x="250825" y="1196975"/>
            <a:ext cx="8424863" cy="2470150"/>
          </a:xfrm>
          <a:prstGeom prst="rect">
            <a:avLst/>
          </a:prstGeom>
          <a:noFill/>
          <a:ln w="9525">
            <a:noFill/>
            <a:miter lim="800000"/>
          </a:ln>
        </p:spPr>
        <p:txBody>
          <a:bodyPr>
            <a:spAutoFit/>
          </a:bodyPr>
          <a:lstStyle/>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4000" b="1" i="0" u="none" strike="noStrike" kern="1200" cap="none" spc="0" normalizeH="0" baseline="0" noProof="0" dirty="0" smtClean="0">
              <a:ln>
                <a:noFill/>
              </a:ln>
              <a:solidFill>
                <a:schemeClr val="bg1"/>
              </a:solidFill>
              <a:effectLst/>
              <a:uLnTx/>
              <a:uFillTx/>
              <a:latin typeface="微软雅黑" panose="020B0503020204020204" pitchFamily="34" charset="-122"/>
              <a:ea typeface="黑体" panose="02010609060101010101" pitchFamily="49" charset="-122"/>
              <a:cs typeface="+mn-cs"/>
            </a:endParaRPr>
          </a:p>
          <a:p>
            <a:pPr marL="0" marR="0" lvl="0" indent="0" algn="l" defTabSz="914400" rtl="0" eaLnBrk="1" fontAlgn="base" latinLnBrk="0" hangingPunct="1">
              <a:lnSpc>
                <a:spcPct val="150000"/>
              </a:lnSpc>
              <a:spcBef>
                <a:spcPct val="0"/>
              </a:spcBef>
              <a:spcAft>
                <a:spcPct val="0"/>
              </a:spcAft>
              <a:buClrTx/>
              <a:buSzTx/>
              <a:buFont typeface="Arial" panose="020B0604020202020204" pitchFamily="34" charset="0"/>
              <a:buNone/>
              <a:defRPr/>
            </a:pPr>
            <a:endParaRPr kumimoji="0" lang="en-US" altLang="zh-CN" sz="100" b="1" i="0" u="none" strike="noStrike" kern="1200" cap="none" spc="0" normalizeH="0" baseline="0" noProof="0" dirty="0" smtClean="0">
              <a:ln>
                <a:noFill/>
              </a:ln>
              <a:solidFill>
                <a:schemeClr val="bg1"/>
              </a:solidFill>
              <a:effectLst/>
              <a:uLnTx/>
              <a:uFillTx/>
              <a:latin typeface="微软雅黑" panose="020B0503020204020204" pitchFamily="34" charset="-122"/>
              <a:ea typeface="黑体" panose="02010609060101010101" pitchFamily="49" charset="-122"/>
              <a:cs typeface="+mn-cs"/>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zh-CN" altLang="en-US" sz="4400" b="1" i="0" u="none" strike="noStrike" kern="1200" cap="none" spc="0" normalizeH="0" baseline="0" noProof="0" dirty="0" smtClean="0">
                <a:ln>
                  <a:noFill/>
                </a:ln>
                <a:solidFill>
                  <a:schemeClr val="bg1"/>
                </a:solidFill>
                <a:effectLst/>
                <a:uLnTx/>
                <a:uFillTx/>
                <a:latin typeface="微软雅黑" panose="020B0503020204020204" pitchFamily="34" charset="-122"/>
                <a:ea typeface="宋体" panose="02010600030101010101" pitchFamily="2" charset="-122"/>
                <a:cs typeface="+mn-cs"/>
              </a:rPr>
              <a:t>兰天使鸿业投资集团</a:t>
            </a:r>
            <a:endParaRPr kumimoji="0" lang="en-US" altLang="zh-CN" sz="4400" b="1" i="0" u="none" strike="noStrike" kern="1200" cap="none" spc="0" normalizeH="0" baseline="0" noProof="0" dirty="0" smtClean="0">
              <a:ln>
                <a:noFill/>
              </a:ln>
              <a:solidFill>
                <a:schemeClr val="bg1"/>
              </a:solidFill>
              <a:effectLst/>
              <a:uLnTx/>
              <a:uFillTx/>
              <a:latin typeface="微软雅黑" panose="020B0503020204020204" pitchFamily="34" charset="-122"/>
              <a:ea typeface="宋体" panose="02010600030101010101" pitchFamily="2" charset="-122"/>
              <a:cs typeface="+mn-cs"/>
            </a:endParaRPr>
          </a:p>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1800" b="1" i="0" u="none" strike="noStrike" kern="1200" cap="none" spc="0" normalizeH="0" baseline="0" noProof="0" dirty="0" smtClean="0">
                <a:ln>
                  <a:noFill/>
                </a:ln>
                <a:solidFill>
                  <a:schemeClr val="bg1"/>
                </a:solidFill>
                <a:effectLst/>
                <a:uLnTx/>
                <a:uFillTx/>
                <a:latin typeface="+mn-lt"/>
                <a:ea typeface="宋体" panose="02010600030101010101" pitchFamily="2" charset="-122"/>
                <a:cs typeface="+mn-cs"/>
              </a:rPr>
              <a:t>Blue Angel </a:t>
            </a:r>
            <a:r>
              <a:rPr kumimoji="0" lang="en-US" altLang="zh-CN" sz="1800" b="1" i="0" u="none" strike="noStrike" kern="1200" cap="none" spc="0" normalizeH="0" baseline="0" noProof="0" dirty="0" err="1" smtClean="0">
                <a:ln>
                  <a:noFill/>
                </a:ln>
                <a:solidFill>
                  <a:schemeClr val="bg1"/>
                </a:solidFill>
                <a:effectLst/>
                <a:uLnTx/>
                <a:uFillTx/>
                <a:latin typeface="+mn-lt"/>
                <a:ea typeface="宋体" panose="02010600030101010101" pitchFamily="2" charset="-122"/>
                <a:cs typeface="+mn-cs"/>
              </a:rPr>
              <a:t>Hongye</a:t>
            </a:r>
            <a:r>
              <a:rPr kumimoji="0" lang="en-US" altLang="zh-CN" sz="1800" b="1" i="0" u="none" strike="noStrike" kern="1200" cap="none" spc="0" normalizeH="0" baseline="0" noProof="0" dirty="0" smtClean="0">
                <a:ln>
                  <a:noFill/>
                </a:ln>
                <a:solidFill>
                  <a:schemeClr val="bg1"/>
                </a:solidFill>
                <a:effectLst/>
                <a:uLnTx/>
                <a:uFillTx/>
                <a:latin typeface="+mn-lt"/>
                <a:ea typeface="宋体" panose="02010600030101010101" pitchFamily="2" charset="-122"/>
                <a:cs typeface="+mn-cs"/>
              </a:rPr>
              <a:t> Investment Group</a:t>
            </a:r>
            <a:endParaRPr kumimoji="0" lang="en-US" altLang="zh-CN" sz="1800" b="1" i="0" u="none" strike="noStrike" kern="1200" cap="none" spc="0" normalizeH="0" baseline="0" noProof="0" dirty="0" smtClean="0">
              <a:ln>
                <a:noFill/>
              </a:ln>
              <a:solidFill>
                <a:schemeClr val="bg1"/>
              </a:solidFill>
              <a:effectLst/>
              <a:uLnTx/>
              <a:uFillTx/>
              <a:latin typeface="+mn-lt"/>
              <a:ea typeface="宋体" panose="02010600030101010101" pitchFamily="2" charset="-122"/>
              <a:cs typeface="+mn-cs"/>
            </a:endParaRPr>
          </a:p>
        </p:txBody>
      </p:sp>
      <p:pic>
        <p:nvPicPr>
          <p:cNvPr id="11268" name="Picture 5" descr="zt-4"/>
          <p:cNvPicPr>
            <a:picLocks noChangeAspect="1"/>
          </p:cNvPicPr>
          <p:nvPr/>
        </p:nvPicPr>
        <p:blipFill>
          <a:blip r:embed="rId2"/>
          <a:stretch>
            <a:fillRect/>
          </a:stretch>
        </p:blipFill>
        <p:spPr>
          <a:xfrm>
            <a:off x="3276600" y="4724400"/>
            <a:ext cx="2519363" cy="1476375"/>
          </a:xfrm>
          <a:prstGeom prst="rect">
            <a:avLst/>
          </a:prstGeom>
          <a:noFill/>
          <a:ln w="9525">
            <a:noFill/>
          </a:ln>
        </p:spPr>
      </p:pic>
      <p:pic>
        <p:nvPicPr>
          <p:cNvPr id="11269" name="Picture 9" descr="zt-5"/>
          <p:cNvPicPr>
            <a:picLocks noChangeAspect="1"/>
          </p:cNvPicPr>
          <p:nvPr/>
        </p:nvPicPr>
        <p:blipFill>
          <a:blip r:embed="rId3"/>
          <a:stretch>
            <a:fillRect/>
          </a:stretch>
        </p:blipFill>
        <p:spPr>
          <a:xfrm>
            <a:off x="323850" y="4760913"/>
            <a:ext cx="2484438" cy="1439862"/>
          </a:xfrm>
          <a:prstGeom prst="rect">
            <a:avLst/>
          </a:prstGeom>
          <a:noFill/>
          <a:ln w="9525">
            <a:noFill/>
          </a:ln>
        </p:spPr>
      </p:pic>
      <p:pic>
        <p:nvPicPr>
          <p:cNvPr id="11270" name="Picture 4" descr="zt-3"/>
          <p:cNvPicPr>
            <a:picLocks noChangeAspect="1"/>
          </p:cNvPicPr>
          <p:nvPr/>
        </p:nvPicPr>
        <p:blipFill>
          <a:blip r:embed="rId4"/>
          <a:stretch>
            <a:fillRect/>
          </a:stretch>
        </p:blipFill>
        <p:spPr>
          <a:xfrm>
            <a:off x="6335713" y="4724400"/>
            <a:ext cx="2376487" cy="1476375"/>
          </a:xfrm>
          <a:prstGeom prst="rect">
            <a:avLst/>
          </a:prstGeom>
          <a:noFill/>
          <a:ln w="9525">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cxnSp>
        <p:nvCxnSpPr>
          <p:cNvPr id="12290" name="直接连接符 54"/>
          <p:cNvCxnSpPr/>
          <p:nvPr/>
        </p:nvCxnSpPr>
        <p:spPr>
          <a:xfrm>
            <a:off x="323850" y="2997200"/>
            <a:ext cx="6350" cy="684213"/>
          </a:xfrm>
          <a:prstGeom prst="line">
            <a:avLst/>
          </a:prstGeom>
          <a:ln w="9525" cap="rnd" cmpd="sng">
            <a:solidFill>
              <a:srgbClr val="A1D2BF"/>
            </a:solidFill>
            <a:prstDash val="solid"/>
            <a:headEnd type="none" w="med" len="med"/>
            <a:tailEnd type="none" w="med" len="med"/>
          </a:ln>
        </p:spPr>
      </p:cxnSp>
      <p:cxnSp>
        <p:nvCxnSpPr>
          <p:cNvPr id="12291" name="直接连接符 55"/>
          <p:cNvCxnSpPr/>
          <p:nvPr/>
        </p:nvCxnSpPr>
        <p:spPr>
          <a:xfrm>
            <a:off x="2447925" y="2997200"/>
            <a:ext cx="0" cy="647700"/>
          </a:xfrm>
          <a:prstGeom prst="line">
            <a:avLst/>
          </a:prstGeom>
          <a:ln w="9525" cap="rnd" cmpd="sng">
            <a:solidFill>
              <a:srgbClr val="A1D2BF"/>
            </a:solidFill>
            <a:prstDash val="solid"/>
            <a:headEnd type="none" w="med" len="med"/>
            <a:tailEnd type="none" w="med" len="med"/>
          </a:ln>
        </p:spPr>
      </p:cxnSp>
      <p:cxnSp>
        <p:nvCxnSpPr>
          <p:cNvPr id="12292" name="直接连接符 56"/>
          <p:cNvCxnSpPr/>
          <p:nvPr/>
        </p:nvCxnSpPr>
        <p:spPr>
          <a:xfrm>
            <a:off x="4564063" y="3021013"/>
            <a:ext cx="7937" cy="623887"/>
          </a:xfrm>
          <a:prstGeom prst="line">
            <a:avLst/>
          </a:prstGeom>
          <a:ln w="9525" cap="rnd" cmpd="sng">
            <a:solidFill>
              <a:srgbClr val="A1D2BF"/>
            </a:solidFill>
            <a:prstDash val="solid"/>
            <a:headEnd type="none" w="med" len="med"/>
            <a:tailEnd type="none" w="med" len="med"/>
          </a:ln>
        </p:spPr>
      </p:cxnSp>
      <p:cxnSp>
        <p:nvCxnSpPr>
          <p:cNvPr id="12293" name="直接连接符 57"/>
          <p:cNvCxnSpPr/>
          <p:nvPr/>
        </p:nvCxnSpPr>
        <p:spPr>
          <a:xfrm>
            <a:off x="6659563" y="2995613"/>
            <a:ext cx="0" cy="612775"/>
          </a:xfrm>
          <a:prstGeom prst="line">
            <a:avLst/>
          </a:prstGeom>
          <a:ln w="9525" cap="rnd" cmpd="sng">
            <a:solidFill>
              <a:srgbClr val="A1D2BF"/>
            </a:solidFill>
            <a:prstDash val="solid"/>
            <a:headEnd type="none" w="med" len="med"/>
            <a:tailEnd type="none" w="med" len="med"/>
          </a:ln>
        </p:spPr>
      </p:cxnSp>
      <p:sp>
        <p:nvSpPr>
          <p:cNvPr id="12294" name="TextBox 39"/>
          <p:cNvSpPr txBox="1"/>
          <p:nvPr/>
        </p:nvSpPr>
        <p:spPr>
          <a:xfrm>
            <a:off x="584200" y="3176588"/>
            <a:ext cx="1449388" cy="641350"/>
          </a:xfrm>
          <a:prstGeom prst="rect">
            <a:avLst/>
          </a:prstGeom>
          <a:noFill/>
          <a:ln w="9525">
            <a:noFill/>
          </a:ln>
        </p:spPr>
        <p:txBody>
          <a:bodyPr>
            <a:spAutoFit/>
          </a:bodyPr>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1996</a:t>
            </a:r>
            <a:r>
              <a:rPr lang="zh-CN" altLang="en-US" sz="1200" dirty="0">
                <a:solidFill>
                  <a:srgbClr val="7D7D7D"/>
                </a:solidFill>
                <a:latin typeface="微软雅黑" panose="020B0503020204020204" pitchFamily="34" charset="-122"/>
                <a:ea typeface="微软雅黑" panose="020B0503020204020204" pitchFamily="34" charset="-122"/>
              </a:rPr>
              <a:t>年</a:t>
            </a:r>
            <a:r>
              <a:rPr lang="en-US" altLang="zh-CN" sz="1200" dirty="0">
                <a:solidFill>
                  <a:srgbClr val="7D7D7D"/>
                </a:solidFill>
                <a:latin typeface="微软雅黑" panose="020B0503020204020204" pitchFamily="34" charset="-122"/>
                <a:ea typeface="微软雅黑" panose="020B0503020204020204" pitchFamily="34" charset="-122"/>
              </a:rPr>
              <a:t>—1999</a:t>
            </a:r>
            <a:r>
              <a:rPr lang="zh-CN" altLang="en-US" sz="1200" dirty="0">
                <a:solidFill>
                  <a:srgbClr val="7D7D7D"/>
                </a:solidFill>
                <a:latin typeface="微软雅黑" panose="020B0503020204020204" pitchFamily="34" charset="-122"/>
                <a:ea typeface="微软雅黑" panose="020B0503020204020204" pitchFamily="34" charset="-122"/>
              </a:rPr>
              <a:t>年</a:t>
            </a:r>
            <a:endParaRPr lang="zh-CN" altLang="en-US" sz="1200" dirty="0">
              <a:solidFill>
                <a:srgbClr val="7D7D7D"/>
              </a:solidFill>
              <a:latin typeface="微软雅黑" panose="020B0503020204020204" pitchFamily="34" charset="-122"/>
              <a:ea typeface="微软雅黑" panose="020B0503020204020204" pitchFamily="34" charset="-122"/>
            </a:endParaRPr>
          </a:p>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Shenzhen</a:t>
            </a:r>
            <a:endParaRPr lang="zh-CN" altLang="en-US" sz="1200" dirty="0">
              <a:solidFill>
                <a:srgbClr val="7D7D7D"/>
              </a:solidFill>
              <a:latin typeface="微软雅黑" panose="020B0503020204020204" pitchFamily="34" charset="-122"/>
              <a:ea typeface="微软雅黑" panose="020B0503020204020204" pitchFamily="34" charset="-122"/>
            </a:endParaRPr>
          </a:p>
        </p:txBody>
      </p:sp>
      <p:sp>
        <p:nvSpPr>
          <p:cNvPr id="31753" name="TextBox 40"/>
          <p:cNvSpPr txBox="1">
            <a:spLocks noChangeArrowheads="1"/>
          </p:cNvSpPr>
          <p:nvPr/>
        </p:nvSpPr>
        <p:spPr bwMode="auto">
          <a:xfrm>
            <a:off x="595313" y="2781300"/>
            <a:ext cx="1449388" cy="738188"/>
          </a:xfrm>
          <a:prstGeom prst="rect">
            <a:avLst/>
          </a:prstGeom>
          <a:noFill/>
          <a:ln w="9525">
            <a:noFill/>
            <a:miter lim="800000"/>
          </a:ln>
        </p:spPr>
        <p:txBody>
          <a:bodyPr>
            <a:spAutoFit/>
          </a:bodyPr>
          <a:lstStyle/>
          <a:p>
            <a:pPr marL="0" marR="0" lvl="0" indent="0" algn="ctr" defTabSz="914400" rtl="0" eaLnBrk="1" fontAlgn="base" latinLnBrk="0" hangingPunct="1">
              <a:lnSpc>
                <a:spcPct val="150000"/>
              </a:lnSpc>
              <a:spcBef>
                <a:spcPct val="0"/>
              </a:spcBef>
              <a:spcAft>
                <a:spcPct val="0"/>
              </a:spcAft>
              <a:buClrTx/>
              <a:buSzTx/>
              <a:buFont typeface="Arial" panose="020B0604020202020204" pitchFamily="34" charset="0"/>
              <a:buNone/>
              <a:defRPr/>
            </a:pPr>
            <a:r>
              <a:rPr kumimoji="0" lang="en-US" altLang="zh-CN"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rPr>
              <a:t> Initiative Period</a:t>
            </a:r>
            <a:endParaRPr kumimoji="0" lang="en-US" altLang="zh-CN"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endParaRPr>
          </a:p>
          <a:p>
            <a:pPr marL="0" marR="0" lvl="0" indent="0" algn="ctr" defTabSz="914400" rtl="0" eaLnBrk="1" fontAlgn="base" latinLnBrk="0" hangingPunct="1">
              <a:lnSpc>
                <a:spcPct val="150000"/>
              </a:lnSpc>
              <a:spcBef>
                <a:spcPct val="0"/>
              </a:spcBef>
              <a:spcAft>
                <a:spcPct val="0"/>
              </a:spcAft>
              <a:buClrTx/>
              <a:buSzTx/>
              <a:buFontTx/>
              <a:buNone/>
              <a:defRPr/>
            </a:pPr>
            <a:endParaRPr kumimoji="0" lang="zh-CN" altLang="en-US" sz="16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31755" name="TextBox 50"/>
          <p:cNvSpPr txBox="1">
            <a:spLocks noChangeArrowheads="1"/>
          </p:cNvSpPr>
          <p:nvPr/>
        </p:nvSpPr>
        <p:spPr bwMode="auto">
          <a:xfrm>
            <a:off x="2195513" y="2781300"/>
            <a:ext cx="2736850" cy="368300"/>
          </a:xfrm>
          <a:prstGeom prst="rect">
            <a:avLst/>
          </a:prstGeom>
          <a:noFill/>
          <a:ln w="9525">
            <a:noFill/>
            <a:miter lim="800000"/>
          </a:ln>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rPr>
              <a:t>Stable Development period </a:t>
            </a:r>
            <a:endParaRPr kumimoji="0" lang="zh-CN" altLang="en-US" sz="16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31757" name="TextBox 52"/>
          <p:cNvSpPr txBox="1">
            <a:spLocks noChangeArrowheads="1"/>
          </p:cNvSpPr>
          <p:nvPr/>
        </p:nvSpPr>
        <p:spPr bwMode="auto">
          <a:xfrm>
            <a:off x="4751388" y="2708275"/>
            <a:ext cx="1774825" cy="461963"/>
          </a:xfrm>
          <a:prstGeom prst="rect">
            <a:avLst/>
          </a:prstGeom>
          <a:noFill/>
          <a:ln w="9525">
            <a:noFill/>
            <a:miter lim="800000"/>
          </a:ln>
        </p:spPr>
        <p:txBody>
          <a:bodyPr>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rPr>
              <a:t>Upgrade Period</a:t>
            </a:r>
            <a:r>
              <a:rPr kumimoji="0" lang="en-US" altLang="zh-CN" sz="1600" b="0" i="0" u="none" strike="noStrike" kern="1200" cap="none" spc="0" normalizeH="0" baseline="0" noProof="0" dirty="0" smtClean="0">
                <a:ln>
                  <a:noFill/>
                </a:ln>
                <a:solidFill>
                  <a:schemeClr val="tx1"/>
                </a:solidFill>
                <a:effectLst/>
                <a:uLnTx/>
                <a:uFillTx/>
                <a:latin typeface="微软雅黑" panose="020B0503020204020204" pitchFamily="34" charset="-122"/>
                <a:ea typeface="微软雅黑" panose="020B0503020204020204" pitchFamily="34" charset="-122"/>
                <a:cs typeface="+mn-cs"/>
              </a:rPr>
              <a:t>. </a:t>
            </a:r>
            <a:endParaRPr kumimoji="0" lang="zh-CN" altLang="en-US" sz="16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31759" name="TextBox 54"/>
          <p:cNvSpPr txBox="1">
            <a:spLocks noChangeArrowheads="1"/>
          </p:cNvSpPr>
          <p:nvPr/>
        </p:nvSpPr>
        <p:spPr bwMode="auto">
          <a:xfrm>
            <a:off x="6732588" y="2744788"/>
            <a:ext cx="2036763" cy="336550"/>
          </a:xfrm>
          <a:prstGeom prst="rect">
            <a:avLst/>
          </a:prstGeom>
          <a:noFill/>
          <a:ln w="9525">
            <a:noFill/>
            <a:miter lim="800000"/>
          </a:ln>
        </p:spPr>
        <p:txBody>
          <a:bodyPr>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en-US" altLang="zh-CN"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rPr>
              <a:t>Global Expand Period</a:t>
            </a:r>
            <a:endParaRPr kumimoji="0" lang="zh-CN" altLang="en-US" sz="1200" b="1" i="0" u="none" strike="noStrike" kern="1200" cap="none" spc="0" normalizeH="0" baseline="0" noProof="0" dirty="0" smtClean="0">
              <a:ln>
                <a:noFill/>
              </a:ln>
              <a:solidFill>
                <a:schemeClr val="tx1"/>
              </a:solidFill>
              <a:effectLst/>
              <a:uLnTx/>
              <a:uFillTx/>
              <a:latin typeface="+mj-lt"/>
              <a:ea typeface="微软雅黑" panose="020B0503020204020204" pitchFamily="34" charset="-122"/>
              <a:cs typeface="+mn-cs"/>
            </a:endParaRPr>
          </a:p>
        </p:txBody>
      </p:sp>
      <p:grpSp>
        <p:nvGrpSpPr>
          <p:cNvPr id="2" name="组合 8"/>
          <p:cNvGrpSpPr/>
          <p:nvPr/>
        </p:nvGrpSpPr>
        <p:grpSpPr>
          <a:xfrm>
            <a:off x="408161" y="3775946"/>
            <a:ext cx="1941745" cy="533262"/>
            <a:chOff x="2309813" y="3497263"/>
            <a:chExt cx="1427162" cy="420687"/>
          </a:xfrm>
          <a:effectLst>
            <a:reflection blurRad="6350" stA="50000" endA="300" endPos="55000" dir="5400000" sy="-100000" algn="bl" rotWithShape="0"/>
          </a:effectLst>
        </p:grpSpPr>
        <p:sp>
          <p:nvSpPr>
            <p:cNvPr id="10" name="燕尾形 9"/>
            <p:cNvSpPr/>
            <p:nvPr/>
          </p:nvSpPr>
          <p:spPr bwMode="auto">
            <a:xfrm>
              <a:off x="2309813"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1" name="燕尾形 10"/>
            <p:cNvSpPr/>
            <p:nvPr/>
          </p:nvSpPr>
          <p:spPr bwMode="auto">
            <a:xfrm>
              <a:off x="2570163"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2" name="燕尾形 11"/>
            <p:cNvSpPr/>
            <p:nvPr/>
          </p:nvSpPr>
          <p:spPr bwMode="auto">
            <a:xfrm>
              <a:off x="2828925" y="3497263"/>
              <a:ext cx="388938"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3" name="燕尾形 12"/>
            <p:cNvSpPr/>
            <p:nvPr/>
          </p:nvSpPr>
          <p:spPr bwMode="auto">
            <a:xfrm>
              <a:off x="3089275"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4" name="燕尾形 13"/>
            <p:cNvSpPr/>
            <p:nvPr/>
          </p:nvSpPr>
          <p:spPr bwMode="auto">
            <a:xfrm>
              <a:off x="3349625"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3" name="组合 14"/>
          <p:cNvGrpSpPr/>
          <p:nvPr/>
        </p:nvGrpSpPr>
        <p:grpSpPr>
          <a:xfrm>
            <a:off x="2531338" y="3741021"/>
            <a:ext cx="1941747" cy="533262"/>
            <a:chOff x="3870325" y="3497263"/>
            <a:chExt cx="1427163" cy="420687"/>
          </a:xfrm>
          <a:effectLst>
            <a:reflection blurRad="6350" stA="50000" endA="300" endPos="55000" dir="5400000" sy="-100000" algn="bl" rotWithShape="0"/>
          </a:effectLst>
        </p:grpSpPr>
        <p:sp>
          <p:nvSpPr>
            <p:cNvPr id="16" name="燕尾形 15"/>
            <p:cNvSpPr/>
            <p:nvPr/>
          </p:nvSpPr>
          <p:spPr bwMode="auto">
            <a:xfrm>
              <a:off x="3870325"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7" name="燕尾形 16"/>
            <p:cNvSpPr/>
            <p:nvPr/>
          </p:nvSpPr>
          <p:spPr bwMode="auto">
            <a:xfrm>
              <a:off x="4130675"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8" name="燕尾形 17"/>
            <p:cNvSpPr/>
            <p:nvPr/>
          </p:nvSpPr>
          <p:spPr bwMode="auto">
            <a:xfrm>
              <a:off x="4389438" y="3497263"/>
              <a:ext cx="388937"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19" name="燕尾形 18"/>
            <p:cNvSpPr/>
            <p:nvPr/>
          </p:nvSpPr>
          <p:spPr bwMode="auto">
            <a:xfrm>
              <a:off x="4649788"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0" name="燕尾形 19"/>
            <p:cNvSpPr/>
            <p:nvPr/>
          </p:nvSpPr>
          <p:spPr bwMode="auto">
            <a:xfrm>
              <a:off x="4910138"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4" name="组合 20"/>
          <p:cNvGrpSpPr/>
          <p:nvPr/>
        </p:nvGrpSpPr>
        <p:grpSpPr>
          <a:xfrm>
            <a:off x="4654516" y="3741021"/>
            <a:ext cx="1941745" cy="533262"/>
            <a:chOff x="5430838" y="3497263"/>
            <a:chExt cx="1427162" cy="420687"/>
          </a:xfrm>
          <a:effectLst>
            <a:reflection blurRad="6350" stA="50000" endA="300" endPos="55000" dir="5400000" sy="-100000" algn="bl" rotWithShape="0"/>
          </a:effectLst>
        </p:grpSpPr>
        <p:sp>
          <p:nvSpPr>
            <p:cNvPr id="22" name="燕尾形 21"/>
            <p:cNvSpPr/>
            <p:nvPr/>
          </p:nvSpPr>
          <p:spPr bwMode="auto">
            <a:xfrm>
              <a:off x="5430838"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3" name="燕尾形 22"/>
            <p:cNvSpPr/>
            <p:nvPr/>
          </p:nvSpPr>
          <p:spPr bwMode="auto">
            <a:xfrm>
              <a:off x="5691188"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4" name="燕尾形 23"/>
            <p:cNvSpPr/>
            <p:nvPr/>
          </p:nvSpPr>
          <p:spPr bwMode="auto">
            <a:xfrm>
              <a:off x="5949950" y="3497263"/>
              <a:ext cx="388938"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5" name="燕尾形 24"/>
            <p:cNvSpPr/>
            <p:nvPr/>
          </p:nvSpPr>
          <p:spPr bwMode="auto">
            <a:xfrm>
              <a:off x="6210300"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6" name="燕尾形 25"/>
            <p:cNvSpPr/>
            <p:nvPr/>
          </p:nvSpPr>
          <p:spPr bwMode="auto">
            <a:xfrm>
              <a:off x="6470650"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grpSp>
        <p:nvGrpSpPr>
          <p:cNvPr id="5" name="组合 26"/>
          <p:cNvGrpSpPr/>
          <p:nvPr/>
        </p:nvGrpSpPr>
        <p:grpSpPr>
          <a:xfrm>
            <a:off x="6777692" y="3704508"/>
            <a:ext cx="2295970" cy="533262"/>
            <a:chOff x="6991350" y="3497263"/>
            <a:chExt cx="1687513" cy="420687"/>
          </a:xfrm>
          <a:effectLst>
            <a:reflection blurRad="6350" stA="50000" endA="300" endPos="55000" dir="5400000" sy="-100000" algn="bl" rotWithShape="0"/>
          </a:effectLst>
        </p:grpSpPr>
        <p:sp>
          <p:nvSpPr>
            <p:cNvPr id="28" name="燕尾形 27"/>
            <p:cNvSpPr/>
            <p:nvPr/>
          </p:nvSpPr>
          <p:spPr bwMode="auto">
            <a:xfrm>
              <a:off x="6991350"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29" name="燕尾形 28"/>
            <p:cNvSpPr/>
            <p:nvPr/>
          </p:nvSpPr>
          <p:spPr bwMode="auto">
            <a:xfrm>
              <a:off x="7251700"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0" name="燕尾形 29"/>
            <p:cNvSpPr/>
            <p:nvPr/>
          </p:nvSpPr>
          <p:spPr bwMode="auto">
            <a:xfrm>
              <a:off x="7512050"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1" name="燕尾形 30"/>
            <p:cNvSpPr/>
            <p:nvPr/>
          </p:nvSpPr>
          <p:spPr bwMode="auto">
            <a:xfrm>
              <a:off x="7770813"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2" name="燕尾形 31"/>
            <p:cNvSpPr/>
            <p:nvPr/>
          </p:nvSpPr>
          <p:spPr bwMode="auto">
            <a:xfrm>
              <a:off x="8031163"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sp>
          <p:nvSpPr>
            <p:cNvPr id="33" name="燕尾形 32"/>
            <p:cNvSpPr/>
            <p:nvPr/>
          </p:nvSpPr>
          <p:spPr bwMode="auto">
            <a:xfrm>
              <a:off x="8291513" y="3497263"/>
              <a:ext cx="387350" cy="420687"/>
            </a:xfrm>
            <a:prstGeom prst="chevron">
              <a:avLst/>
            </a:prstGeom>
            <a:gradFill>
              <a:gsLst>
                <a:gs pos="33000">
                  <a:srgbClr val="F9F9F9"/>
                </a:gs>
                <a:gs pos="100000">
                  <a:srgbClr val="D7D7D7"/>
                </a:gs>
              </a:gsLst>
              <a:lin ang="5400000" scaled="0"/>
            </a:gradFill>
            <a:ln w="3175" cap="flat" cmpd="sng" algn="ctr">
              <a:solidFill>
                <a:srgbClr val="EAEAEA"/>
              </a:solidFill>
              <a:prstDash val="solid"/>
            </a:ln>
            <a:effectLst/>
          </p:spPr>
          <p:txBody>
            <a:bodyPr anchor="ctr"/>
            <a:lstStyle/>
            <a:p>
              <a:pPr marL="0" marR="0" lvl="0" indent="0" algn="ctr" defTabSz="914400" rtl="0" eaLnBrk="1" fontAlgn="auto" latinLnBrk="0" hangingPunct="1">
                <a:lnSpc>
                  <a:spcPct val="120000"/>
                </a:lnSpc>
                <a:spcBef>
                  <a:spcPts val="0"/>
                </a:spcBef>
                <a:spcAft>
                  <a:spcPts val="0"/>
                </a:spcAft>
                <a:buClrTx/>
                <a:buSzTx/>
                <a:buFontTx/>
                <a:buNone/>
                <a:defRPr/>
              </a:pPr>
              <a:endParaRPr kumimoji="0" lang="zh-CN" altLang="en-US" sz="1100" b="0" i="0" u="none" strike="noStrike" kern="0" cap="none" spc="0" normalizeH="0" baseline="0" noProof="0">
                <a:ln>
                  <a:noFill/>
                </a:ln>
                <a:solidFill>
                  <a:srgbClr val="4D4D4D"/>
                </a:solidFill>
                <a:effectLst/>
                <a:uLnTx/>
                <a:uFillTx/>
                <a:latin typeface="微软雅黑" panose="020B0503020204020204" pitchFamily="34" charset="-122"/>
                <a:ea typeface="微软雅黑" panose="020B0503020204020204" pitchFamily="34" charset="-122"/>
                <a:cs typeface="+mn-cs"/>
              </a:endParaRPr>
            </a:p>
          </p:txBody>
        </p:sp>
      </p:grpSp>
      <p:sp>
        <p:nvSpPr>
          <p:cNvPr id="31764" name="TextBox 37"/>
          <p:cNvSpPr txBox="1">
            <a:spLocks noChangeArrowheads="1"/>
          </p:cNvSpPr>
          <p:nvPr/>
        </p:nvSpPr>
        <p:spPr bwMode="auto">
          <a:xfrm>
            <a:off x="287338" y="4760913"/>
            <a:ext cx="1800225" cy="1177925"/>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100" b="1" i="0" u="none" strike="noStrike" kern="1200" cap="none" spc="0" normalizeH="0" baseline="0" noProof="0" dirty="0" smtClean="0">
                <a:ln>
                  <a:noFill/>
                </a:ln>
                <a:solidFill>
                  <a:srgbClr val="FF3399"/>
                </a:solidFill>
                <a:effectLst/>
                <a:uLnTx/>
                <a:uFillTx/>
                <a:latin typeface="+mn-lt"/>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Real estate planning</a:t>
            </a:r>
            <a:endParaRPr kumimoji="0" lang="zh-CN" altLang="en-US"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Advertising Creative</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Video Production</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59" name="燕尾形 4"/>
          <p:cNvSpPr/>
          <p:nvPr/>
        </p:nvSpPr>
        <p:spPr>
          <a:xfrm>
            <a:off x="86363" y="3720144"/>
            <a:ext cx="444919" cy="567649"/>
          </a:xfrm>
          <a:custGeom>
            <a:avLst/>
            <a:gdLst>
              <a:gd name="connsiteX0" fmla="*/ 0 w 387548"/>
              <a:gd name="connsiteY0" fmla="*/ 0 h 419348"/>
              <a:gd name="connsiteX1" fmla="*/ 193774 w 387548"/>
              <a:gd name="connsiteY1" fmla="*/ 0 h 419348"/>
              <a:gd name="connsiteX2" fmla="*/ 387548 w 387548"/>
              <a:gd name="connsiteY2" fmla="*/ 209674 h 419348"/>
              <a:gd name="connsiteX3" fmla="*/ 193774 w 387548"/>
              <a:gd name="connsiteY3" fmla="*/ 419348 h 419348"/>
              <a:gd name="connsiteX4" fmla="*/ 0 w 387548"/>
              <a:gd name="connsiteY4" fmla="*/ 419348 h 419348"/>
              <a:gd name="connsiteX5" fmla="*/ 193774 w 387548"/>
              <a:gd name="connsiteY5" fmla="*/ 209674 h 419348"/>
              <a:gd name="connsiteX6" fmla="*/ 0 w 387548"/>
              <a:gd name="connsiteY6" fmla="*/ 0 h 419348"/>
              <a:gd name="connsiteX0-1" fmla="*/ 0 w 387548"/>
              <a:gd name="connsiteY0-2" fmla="*/ 127000 h 546348"/>
              <a:gd name="connsiteX1-3" fmla="*/ 142974 w 387548"/>
              <a:gd name="connsiteY1-4" fmla="*/ 0 h 546348"/>
              <a:gd name="connsiteX2-5" fmla="*/ 387548 w 387548"/>
              <a:gd name="connsiteY2-6" fmla="*/ 336674 h 546348"/>
              <a:gd name="connsiteX3-7" fmla="*/ 193774 w 387548"/>
              <a:gd name="connsiteY3-8" fmla="*/ 546348 h 546348"/>
              <a:gd name="connsiteX4-9" fmla="*/ 0 w 387548"/>
              <a:gd name="connsiteY4-10" fmla="*/ 546348 h 546348"/>
              <a:gd name="connsiteX5-11" fmla="*/ 193774 w 387548"/>
              <a:gd name="connsiteY5-12" fmla="*/ 336674 h 546348"/>
              <a:gd name="connsiteX6-13" fmla="*/ 0 w 387548"/>
              <a:gd name="connsiteY6-14" fmla="*/ 127000 h 546348"/>
              <a:gd name="connsiteX0-15" fmla="*/ 0 w 438348"/>
              <a:gd name="connsiteY0-16" fmla="*/ 12700 h 546348"/>
              <a:gd name="connsiteX1-17" fmla="*/ 193774 w 438348"/>
              <a:gd name="connsiteY1-18" fmla="*/ 0 h 546348"/>
              <a:gd name="connsiteX2-19" fmla="*/ 438348 w 438348"/>
              <a:gd name="connsiteY2-20" fmla="*/ 336674 h 546348"/>
              <a:gd name="connsiteX3-21" fmla="*/ 244574 w 438348"/>
              <a:gd name="connsiteY3-22" fmla="*/ 546348 h 546348"/>
              <a:gd name="connsiteX4-23" fmla="*/ 50800 w 438348"/>
              <a:gd name="connsiteY4-24" fmla="*/ 546348 h 546348"/>
              <a:gd name="connsiteX5-25" fmla="*/ 244574 w 438348"/>
              <a:gd name="connsiteY5-26" fmla="*/ 336674 h 546348"/>
              <a:gd name="connsiteX6-27" fmla="*/ 0 w 438348"/>
              <a:gd name="connsiteY6-28" fmla="*/ 12700 h 546348"/>
              <a:gd name="connsiteX0-29" fmla="*/ 0 w 476448"/>
              <a:gd name="connsiteY0-30" fmla="*/ 12700 h 546348"/>
              <a:gd name="connsiteX1-31" fmla="*/ 231874 w 476448"/>
              <a:gd name="connsiteY1-32" fmla="*/ 0 h 546348"/>
              <a:gd name="connsiteX2-33" fmla="*/ 476448 w 476448"/>
              <a:gd name="connsiteY2-34" fmla="*/ 336674 h 546348"/>
              <a:gd name="connsiteX3-35" fmla="*/ 282674 w 476448"/>
              <a:gd name="connsiteY3-36" fmla="*/ 546348 h 546348"/>
              <a:gd name="connsiteX4-37" fmla="*/ 88900 w 476448"/>
              <a:gd name="connsiteY4-38" fmla="*/ 546348 h 546348"/>
              <a:gd name="connsiteX5-39" fmla="*/ 282674 w 476448"/>
              <a:gd name="connsiteY5-40" fmla="*/ 336674 h 546348"/>
              <a:gd name="connsiteX6-41" fmla="*/ 0 w 476448"/>
              <a:gd name="connsiteY6-42" fmla="*/ 12700 h 546348"/>
              <a:gd name="connsiteX0-43" fmla="*/ 0 w 476448"/>
              <a:gd name="connsiteY0-44" fmla="*/ 25400 h 559048"/>
              <a:gd name="connsiteX1-45" fmla="*/ 193774 w 476448"/>
              <a:gd name="connsiteY1-46" fmla="*/ 0 h 559048"/>
              <a:gd name="connsiteX2-47" fmla="*/ 476448 w 476448"/>
              <a:gd name="connsiteY2-48" fmla="*/ 349374 h 559048"/>
              <a:gd name="connsiteX3-49" fmla="*/ 282674 w 476448"/>
              <a:gd name="connsiteY3-50" fmla="*/ 559048 h 559048"/>
              <a:gd name="connsiteX4-51" fmla="*/ 88900 w 476448"/>
              <a:gd name="connsiteY4-52" fmla="*/ 559048 h 559048"/>
              <a:gd name="connsiteX5-53" fmla="*/ 282674 w 476448"/>
              <a:gd name="connsiteY5-54" fmla="*/ 349374 h 559048"/>
              <a:gd name="connsiteX6-55" fmla="*/ 0 w 476448"/>
              <a:gd name="connsiteY6-56" fmla="*/ 25400 h 559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6448" h="559048">
                <a:moveTo>
                  <a:pt x="0" y="25400"/>
                </a:moveTo>
                <a:lnTo>
                  <a:pt x="193774" y="0"/>
                </a:lnTo>
                <a:lnTo>
                  <a:pt x="476448" y="349374"/>
                </a:lnTo>
                <a:lnTo>
                  <a:pt x="282674" y="559048"/>
                </a:lnTo>
                <a:lnTo>
                  <a:pt x="88900" y="559048"/>
                </a:lnTo>
                <a:lnTo>
                  <a:pt x="282674" y="349374"/>
                </a:lnTo>
                <a:lnTo>
                  <a:pt x="0" y="25400"/>
                </a:lnTo>
                <a:close/>
              </a:path>
            </a:pathLst>
          </a:custGeom>
          <a:gradFill>
            <a:gsLst>
              <a:gs pos="0">
                <a:srgbClr val="2676FF">
                  <a:lumMod val="60000"/>
                  <a:lumOff val="40000"/>
                </a:srgbClr>
              </a:gs>
              <a:gs pos="100000">
                <a:srgbClr val="2676FF"/>
              </a:gs>
            </a:gsLst>
            <a:lin ang="5400000" scaled="0"/>
          </a:gradFill>
          <a:ln w="25400" cap="flat" cmpd="sng" algn="ctr">
            <a:noFill/>
            <a:prstDash val="solid"/>
          </a:ln>
          <a:effectLst>
            <a:reflection blurRad="6350" stA="50000" endA="300" endPos="55000" dir="5400000" sy="-100000" algn="bl" rotWithShape="0"/>
          </a:effec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6" name="燕尾形 4"/>
          <p:cNvSpPr/>
          <p:nvPr/>
        </p:nvSpPr>
        <p:spPr>
          <a:xfrm>
            <a:off x="2176179" y="3685340"/>
            <a:ext cx="512105" cy="585682"/>
          </a:xfrm>
          <a:custGeom>
            <a:avLst/>
            <a:gdLst>
              <a:gd name="connsiteX0" fmla="*/ 0 w 387548"/>
              <a:gd name="connsiteY0" fmla="*/ 0 h 419348"/>
              <a:gd name="connsiteX1" fmla="*/ 193774 w 387548"/>
              <a:gd name="connsiteY1" fmla="*/ 0 h 419348"/>
              <a:gd name="connsiteX2" fmla="*/ 387548 w 387548"/>
              <a:gd name="connsiteY2" fmla="*/ 209674 h 419348"/>
              <a:gd name="connsiteX3" fmla="*/ 193774 w 387548"/>
              <a:gd name="connsiteY3" fmla="*/ 419348 h 419348"/>
              <a:gd name="connsiteX4" fmla="*/ 0 w 387548"/>
              <a:gd name="connsiteY4" fmla="*/ 419348 h 419348"/>
              <a:gd name="connsiteX5" fmla="*/ 193774 w 387548"/>
              <a:gd name="connsiteY5" fmla="*/ 209674 h 419348"/>
              <a:gd name="connsiteX6" fmla="*/ 0 w 387548"/>
              <a:gd name="connsiteY6" fmla="*/ 0 h 419348"/>
              <a:gd name="connsiteX0-1" fmla="*/ 0 w 387548"/>
              <a:gd name="connsiteY0-2" fmla="*/ 127000 h 546348"/>
              <a:gd name="connsiteX1-3" fmla="*/ 142974 w 387548"/>
              <a:gd name="connsiteY1-4" fmla="*/ 0 h 546348"/>
              <a:gd name="connsiteX2-5" fmla="*/ 387548 w 387548"/>
              <a:gd name="connsiteY2-6" fmla="*/ 336674 h 546348"/>
              <a:gd name="connsiteX3-7" fmla="*/ 193774 w 387548"/>
              <a:gd name="connsiteY3-8" fmla="*/ 546348 h 546348"/>
              <a:gd name="connsiteX4-9" fmla="*/ 0 w 387548"/>
              <a:gd name="connsiteY4-10" fmla="*/ 546348 h 546348"/>
              <a:gd name="connsiteX5-11" fmla="*/ 193774 w 387548"/>
              <a:gd name="connsiteY5-12" fmla="*/ 336674 h 546348"/>
              <a:gd name="connsiteX6-13" fmla="*/ 0 w 387548"/>
              <a:gd name="connsiteY6-14" fmla="*/ 127000 h 546348"/>
              <a:gd name="connsiteX0-15" fmla="*/ 0 w 438348"/>
              <a:gd name="connsiteY0-16" fmla="*/ 12700 h 546348"/>
              <a:gd name="connsiteX1-17" fmla="*/ 193774 w 438348"/>
              <a:gd name="connsiteY1-18" fmla="*/ 0 h 546348"/>
              <a:gd name="connsiteX2-19" fmla="*/ 438348 w 438348"/>
              <a:gd name="connsiteY2-20" fmla="*/ 336674 h 546348"/>
              <a:gd name="connsiteX3-21" fmla="*/ 244574 w 438348"/>
              <a:gd name="connsiteY3-22" fmla="*/ 546348 h 546348"/>
              <a:gd name="connsiteX4-23" fmla="*/ 50800 w 438348"/>
              <a:gd name="connsiteY4-24" fmla="*/ 546348 h 546348"/>
              <a:gd name="connsiteX5-25" fmla="*/ 244574 w 438348"/>
              <a:gd name="connsiteY5-26" fmla="*/ 336674 h 546348"/>
              <a:gd name="connsiteX6-27" fmla="*/ 0 w 438348"/>
              <a:gd name="connsiteY6-28" fmla="*/ 12700 h 546348"/>
              <a:gd name="connsiteX0-29" fmla="*/ 0 w 476448"/>
              <a:gd name="connsiteY0-30" fmla="*/ 12700 h 546348"/>
              <a:gd name="connsiteX1-31" fmla="*/ 231874 w 476448"/>
              <a:gd name="connsiteY1-32" fmla="*/ 0 h 546348"/>
              <a:gd name="connsiteX2-33" fmla="*/ 476448 w 476448"/>
              <a:gd name="connsiteY2-34" fmla="*/ 336674 h 546348"/>
              <a:gd name="connsiteX3-35" fmla="*/ 282674 w 476448"/>
              <a:gd name="connsiteY3-36" fmla="*/ 546348 h 546348"/>
              <a:gd name="connsiteX4-37" fmla="*/ 88900 w 476448"/>
              <a:gd name="connsiteY4-38" fmla="*/ 546348 h 546348"/>
              <a:gd name="connsiteX5-39" fmla="*/ 282674 w 476448"/>
              <a:gd name="connsiteY5-40" fmla="*/ 336674 h 546348"/>
              <a:gd name="connsiteX6-41" fmla="*/ 0 w 476448"/>
              <a:gd name="connsiteY6-42" fmla="*/ 12700 h 546348"/>
              <a:gd name="connsiteX0-43" fmla="*/ 0 w 476448"/>
              <a:gd name="connsiteY0-44" fmla="*/ 25400 h 559048"/>
              <a:gd name="connsiteX1-45" fmla="*/ 193774 w 476448"/>
              <a:gd name="connsiteY1-46" fmla="*/ 0 h 559048"/>
              <a:gd name="connsiteX2-47" fmla="*/ 476448 w 476448"/>
              <a:gd name="connsiteY2-48" fmla="*/ 349374 h 559048"/>
              <a:gd name="connsiteX3-49" fmla="*/ 282674 w 476448"/>
              <a:gd name="connsiteY3-50" fmla="*/ 559048 h 559048"/>
              <a:gd name="connsiteX4-51" fmla="*/ 88900 w 476448"/>
              <a:gd name="connsiteY4-52" fmla="*/ 559048 h 559048"/>
              <a:gd name="connsiteX5-53" fmla="*/ 282674 w 476448"/>
              <a:gd name="connsiteY5-54" fmla="*/ 349374 h 559048"/>
              <a:gd name="connsiteX6-55" fmla="*/ 0 w 476448"/>
              <a:gd name="connsiteY6-56" fmla="*/ 25400 h 559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6448" h="559048">
                <a:moveTo>
                  <a:pt x="0" y="25400"/>
                </a:moveTo>
                <a:lnTo>
                  <a:pt x="193774" y="0"/>
                </a:lnTo>
                <a:lnTo>
                  <a:pt x="476448" y="349374"/>
                </a:lnTo>
                <a:lnTo>
                  <a:pt x="282674" y="559048"/>
                </a:lnTo>
                <a:lnTo>
                  <a:pt x="88900" y="559048"/>
                </a:lnTo>
                <a:lnTo>
                  <a:pt x="282674" y="349374"/>
                </a:lnTo>
                <a:lnTo>
                  <a:pt x="0" y="25400"/>
                </a:lnTo>
                <a:close/>
              </a:path>
            </a:pathLst>
          </a:custGeom>
          <a:gradFill>
            <a:gsLst>
              <a:gs pos="0">
                <a:srgbClr val="2676FF">
                  <a:lumMod val="60000"/>
                  <a:lumOff val="40000"/>
                </a:srgbClr>
              </a:gs>
              <a:gs pos="100000">
                <a:srgbClr val="2676FF"/>
              </a:gs>
            </a:gsLst>
            <a:lin ang="5400000" scaled="0"/>
          </a:gradFill>
          <a:ln w="25400" cap="flat" cmpd="sng" algn="ctr">
            <a:noFill/>
            <a:prstDash val="solid"/>
          </a:ln>
          <a:effectLst>
            <a:reflection blurRad="6350" stA="50000" endA="300" endPos="55000" dir="5400000" sy="-100000" algn="bl" rotWithShape="0"/>
          </a:effec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7" name="燕尾形 4"/>
          <p:cNvSpPr/>
          <p:nvPr/>
        </p:nvSpPr>
        <p:spPr>
          <a:xfrm>
            <a:off x="6493948" y="3648591"/>
            <a:ext cx="410580" cy="550399"/>
          </a:xfrm>
          <a:custGeom>
            <a:avLst/>
            <a:gdLst>
              <a:gd name="connsiteX0" fmla="*/ 0 w 387548"/>
              <a:gd name="connsiteY0" fmla="*/ 0 h 419348"/>
              <a:gd name="connsiteX1" fmla="*/ 193774 w 387548"/>
              <a:gd name="connsiteY1" fmla="*/ 0 h 419348"/>
              <a:gd name="connsiteX2" fmla="*/ 387548 w 387548"/>
              <a:gd name="connsiteY2" fmla="*/ 209674 h 419348"/>
              <a:gd name="connsiteX3" fmla="*/ 193774 w 387548"/>
              <a:gd name="connsiteY3" fmla="*/ 419348 h 419348"/>
              <a:gd name="connsiteX4" fmla="*/ 0 w 387548"/>
              <a:gd name="connsiteY4" fmla="*/ 419348 h 419348"/>
              <a:gd name="connsiteX5" fmla="*/ 193774 w 387548"/>
              <a:gd name="connsiteY5" fmla="*/ 209674 h 419348"/>
              <a:gd name="connsiteX6" fmla="*/ 0 w 387548"/>
              <a:gd name="connsiteY6" fmla="*/ 0 h 419348"/>
              <a:gd name="connsiteX0-1" fmla="*/ 0 w 387548"/>
              <a:gd name="connsiteY0-2" fmla="*/ 127000 h 546348"/>
              <a:gd name="connsiteX1-3" fmla="*/ 142974 w 387548"/>
              <a:gd name="connsiteY1-4" fmla="*/ 0 h 546348"/>
              <a:gd name="connsiteX2-5" fmla="*/ 387548 w 387548"/>
              <a:gd name="connsiteY2-6" fmla="*/ 336674 h 546348"/>
              <a:gd name="connsiteX3-7" fmla="*/ 193774 w 387548"/>
              <a:gd name="connsiteY3-8" fmla="*/ 546348 h 546348"/>
              <a:gd name="connsiteX4-9" fmla="*/ 0 w 387548"/>
              <a:gd name="connsiteY4-10" fmla="*/ 546348 h 546348"/>
              <a:gd name="connsiteX5-11" fmla="*/ 193774 w 387548"/>
              <a:gd name="connsiteY5-12" fmla="*/ 336674 h 546348"/>
              <a:gd name="connsiteX6-13" fmla="*/ 0 w 387548"/>
              <a:gd name="connsiteY6-14" fmla="*/ 127000 h 546348"/>
              <a:gd name="connsiteX0-15" fmla="*/ 0 w 438348"/>
              <a:gd name="connsiteY0-16" fmla="*/ 12700 h 546348"/>
              <a:gd name="connsiteX1-17" fmla="*/ 193774 w 438348"/>
              <a:gd name="connsiteY1-18" fmla="*/ 0 h 546348"/>
              <a:gd name="connsiteX2-19" fmla="*/ 438348 w 438348"/>
              <a:gd name="connsiteY2-20" fmla="*/ 336674 h 546348"/>
              <a:gd name="connsiteX3-21" fmla="*/ 244574 w 438348"/>
              <a:gd name="connsiteY3-22" fmla="*/ 546348 h 546348"/>
              <a:gd name="connsiteX4-23" fmla="*/ 50800 w 438348"/>
              <a:gd name="connsiteY4-24" fmla="*/ 546348 h 546348"/>
              <a:gd name="connsiteX5-25" fmla="*/ 244574 w 438348"/>
              <a:gd name="connsiteY5-26" fmla="*/ 336674 h 546348"/>
              <a:gd name="connsiteX6-27" fmla="*/ 0 w 438348"/>
              <a:gd name="connsiteY6-28" fmla="*/ 12700 h 546348"/>
              <a:gd name="connsiteX0-29" fmla="*/ 0 w 476448"/>
              <a:gd name="connsiteY0-30" fmla="*/ 12700 h 546348"/>
              <a:gd name="connsiteX1-31" fmla="*/ 231874 w 476448"/>
              <a:gd name="connsiteY1-32" fmla="*/ 0 h 546348"/>
              <a:gd name="connsiteX2-33" fmla="*/ 476448 w 476448"/>
              <a:gd name="connsiteY2-34" fmla="*/ 336674 h 546348"/>
              <a:gd name="connsiteX3-35" fmla="*/ 282674 w 476448"/>
              <a:gd name="connsiteY3-36" fmla="*/ 546348 h 546348"/>
              <a:gd name="connsiteX4-37" fmla="*/ 88900 w 476448"/>
              <a:gd name="connsiteY4-38" fmla="*/ 546348 h 546348"/>
              <a:gd name="connsiteX5-39" fmla="*/ 282674 w 476448"/>
              <a:gd name="connsiteY5-40" fmla="*/ 336674 h 546348"/>
              <a:gd name="connsiteX6-41" fmla="*/ 0 w 476448"/>
              <a:gd name="connsiteY6-42" fmla="*/ 12700 h 546348"/>
              <a:gd name="connsiteX0-43" fmla="*/ 0 w 476448"/>
              <a:gd name="connsiteY0-44" fmla="*/ 25400 h 559048"/>
              <a:gd name="connsiteX1-45" fmla="*/ 193774 w 476448"/>
              <a:gd name="connsiteY1-46" fmla="*/ 0 h 559048"/>
              <a:gd name="connsiteX2-47" fmla="*/ 476448 w 476448"/>
              <a:gd name="connsiteY2-48" fmla="*/ 349374 h 559048"/>
              <a:gd name="connsiteX3-49" fmla="*/ 282674 w 476448"/>
              <a:gd name="connsiteY3-50" fmla="*/ 559048 h 559048"/>
              <a:gd name="connsiteX4-51" fmla="*/ 88900 w 476448"/>
              <a:gd name="connsiteY4-52" fmla="*/ 559048 h 559048"/>
              <a:gd name="connsiteX5-53" fmla="*/ 282674 w 476448"/>
              <a:gd name="connsiteY5-54" fmla="*/ 349374 h 559048"/>
              <a:gd name="connsiteX6-55" fmla="*/ 0 w 476448"/>
              <a:gd name="connsiteY6-56" fmla="*/ 25400 h 559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6448" h="559048">
                <a:moveTo>
                  <a:pt x="0" y="25400"/>
                </a:moveTo>
                <a:lnTo>
                  <a:pt x="193774" y="0"/>
                </a:lnTo>
                <a:lnTo>
                  <a:pt x="476448" y="349374"/>
                </a:lnTo>
                <a:lnTo>
                  <a:pt x="282674" y="559048"/>
                </a:lnTo>
                <a:lnTo>
                  <a:pt x="88900" y="559048"/>
                </a:lnTo>
                <a:lnTo>
                  <a:pt x="282674" y="349374"/>
                </a:lnTo>
                <a:lnTo>
                  <a:pt x="0" y="25400"/>
                </a:lnTo>
                <a:close/>
              </a:path>
            </a:pathLst>
          </a:custGeom>
          <a:gradFill>
            <a:gsLst>
              <a:gs pos="0">
                <a:srgbClr val="2676FF">
                  <a:lumMod val="60000"/>
                  <a:lumOff val="40000"/>
                </a:srgbClr>
              </a:gs>
              <a:gs pos="100000">
                <a:srgbClr val="2676FF"/>
              </a:gs>
            </a:gsLst>
            <a:lin ang="5400000" scaled="0"/>
          </a:gradFill>
          <a:ln w="25400" cap="flat" cmpd="sng" algn="ctr">
            <a:noFill/>
            <a:prstDash val="solid"/>
          </a:ln>
          <a:effectLst>
            <a:reflection blurRad="6350" stA="50000" endA="300" endPos="55000" dir="5400000" sy="-100000" algn="bl" rotWithShape="0"/>
          </a:effec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8" name="燕尾形 4"/>
          <p:cNvSpPr/>
          <p:nvPr/>
        </p:nvSpPr>
        <p:spPr>
          <a:xfrm>
            <a:off x="4369873" y="3648827"/>
            <a:ext cx="410580" cy="585682"/>
          </a:xfrm>
          <a:custGeom>
            <a:avLst/>
            <a:gdLst>
              <a:gd name="connsiteX0" fmla="*/ 0 w 387548"/>
              <a:gd name="connsiteY0" fmla="*/ 0 h 419348"/>
              <a:gd name="connsiteX1" fmla="*/ 193774 w 387548"/>
              <a:gd name="connsiteY1" fmla="*/ 0 h 419348"/>
              <a:gd name="connsiteX2" fmla="*/ 387548 w 387548"/>
              <a:gd name="connsiteY2" fmla="*/ 209674 h 419348"/>
              <a:gd name="connsiteX3" fmla="*/ 193774 w 387548"/>
              <a:gd name="connsiteY3" fmla="*/ 419348 h 419348"/>
              <a:gd name="connsiteX4" fmla="*/ 0 w 387548"/>
              <a:gd name="connsiteY4" fmla="*/ 419348 h 419348"/>
              <a:gd name="connsiteX5" fmla="*/ 193774 w 387548"/>
              <a:gd name="connsiteY5" fmla="*/ 209674 h 419348"/>
              <a:gd name="connsiteX6" fmla="*/ 0 w 387548"/>
              <a:gd name="connsiteY6" fmla="*/ 0 h 419348"/>
              <a:gd name="connsiteX0-1" fmla="*/ 0 w 387548"/>
              <a:gd name="connsiteY0-2" fmla="*/ 127000 h 546348"/>
              <a:gd name="connsiteX1-3" fmla="*/ 142974 w 387548"/>
              <a:gd name="connsiteY1-4" fmla="*/ 0 h 546348"/>
              <a:gd name="connsiteX2-5" fmla="*/ 387548 w 387548"/>
              <a:gd name="connsiteY2-6" fmla="*/ 336674 h 546348"/>
              <a:gd name="connsiteX3-7" fmla="*/ 193774 w 387548"/>
              <a:gd name="connsiteY3-8" fmla="*/ 546348 h 546348"/>
              <a:gd name="connsiteX4-9" fmla="*/ 0 w 387548"/>
              <a:gd name="connsiteY4-10" fmla="*/ 546348 h 546348"/>
              <a:gd name="connsiteX5-11" fmla="*/ 193774 w 387548"/>
              <a:gd name="connsiteY5-12" fmla="*/ 336674 h 546348"/>
              <a:gd name="connsiteX6-13" fmla="*/ 0 w 387548"/>
              <a:gd name="connsiteY6-14" fmla="*/ 127000 h 546348"/>
              <a:gd name="connsiteX0-15" fmla="*/ 0 w 438348"/>
              <a:gd name="connsiteY0-16" fmla="*/ 12700 h 546348"/>
              <a:gd name="connsiteX1-17" fmla="*/ 193774 w 438348"/>
              <a:gd name="connsiteY1-18" fmla="*/ 0 h 546348"/>
              <a:gd name="connsiteX2-19" fmla="*/ 438348 w 438348"/>
              <a:gd name="connsiteY2-20" fmla="*/ 336674 h 546348"/>
              <a:gd name="connsiteX3-21" fmla="*/ 244574 w 438348"/>
              <a:gd name="connsiteY3-22" fmla="*/ 546348 h 546348"/>
              <a:gd name="connsiteX4-23" fmla="*/ 50800 w 438348"/>
              <a:gd name="connsiteY4-24" fmla="*/ 546348 h 546348"/>
              <a:gd name="connsiteX5-25" fmla="*/ 244574 w 438348"/>
              <a:gd name="connsiteY5-26" fmla="*/ 336674 h 546348"/>
              <a:gd name="connsiteX6-27" fmla="*/ 0 w 438348"/>
              <a:gd name="connsiteY6-28" fmla="*/ 12700 h 546348"/>
              <a:gd name="connsiteX0-29" fmla="*/ 0 w 476448"/>
              <a:gd name="connsiteY0-30" fmla="*/ 12700 h 546348"/>
              <a:gd name="connsiteX1-31" fmla="*/ 231874 w 476448"/>
              <a:gd name="connsiteY1-32" fmla="*/ 0 h 546348"/>
              <a:gd name="connsiteX2-33" fmla="*/ 476448 w 476448"/>
              <a:gd name="connsiteY2-34" fmla="*/ 336674 h 546348"/>
              <a:gd name="connsiteX3-35" fmla="*/ 282674 w 476448"/>
              <a:gd name="connsiteY3-36" fmla="*/ 546348 h 546348"/>
              <a:gd name="connsiteX4-37" fmla="*/ 88900 w 476448"/>
              <a:gd name="connsiteY4-38" fmla="*/ 546348 h 546348"/>
              <a:gd name="connsiteX5-39" fmla="*/ 282674 w 476448"/>
              <a:gd name="connsiteY5-40" fmla="*/ 336674 h 546348"/>
              <a:gd name="connsiteX6-41" fmla="*/ 0 w 476448"/>
              <a:gd name="connsiteY6-42" fmla="*/ 12700 h 546348"/>
              <a:gd name="connsiteX0-43" fmla="*/ 0 w 476448"/>
              <a:gd name="connsiteY0-44" fmla="*/ 25400 h 559048"/>
              <a:gd name="connsiteX1-45" fmla="*/ 193774 w 476448"/>
              <a:gd name="connsiteY1-46" fmla="*/ 0 h 559048"/>
              <a:gd name="connsiteX2-47" fmla="*/ 476448 w 476448"/>
              <a:gd name="connsiteY2-48" fmla="*/ 349374 h 559048"/>
              <a:gd name="connsiteX3-49" fmla="*/ 282674 w 476448"/>
              <a:gd name="connsiteY3-50" fmla="*/ 559048 h 559048"/>
              <a:gd name="connsiteX4-51" fmla="*/ 88900 w 476448"/>
              <a:gd name="connsiteY4-52" fmla="*/ 559048 h 559048"/>
              <a:gd name="connsiteX5-53" fmla="*/ 282674 w 476448"/>
              <a:gd name="connsiteY5-54" fmla="*/ 349374 h 559048"/>
              <a:gd name="connsiteX6-55" fmla="*/ 0 w 476448"/>
              <a:gd name="connsiteY6-56" fmla="*/ 25400 h 55904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Lst>
            <a:rect l="l" t="t" r="r" b="b"/>
            <a:pathLst>
              <a:path w="476448" h="559048">
                <a:moveTo>
                  <a:pt x="0" y="25400"/>
                </a:moveTo>
                <a:lnTo>
                  <a:pt x="193774" y="0"/>
                </a:lnTo>
                <a:lnTo>
                  <a:pt x="476448" y="349374"/>
                </a:lnTo>
                <a:lnTo>
                  <a:pt x="282674" y="559048"/>
                </a:lnTo>
                <a:lnTo>
                  <a:pt x="88900" y="559048"/>
                </a:lnTo>
                <a:lnTo>
                  <a:pt x="282674" y="349374"/>
                </a:lnTo>
                <a:lnTo>
                  <a:pt x="0" y="25400"/>
                </a:lnTo>
                <a:close/>
              </a:path>
            </a:pathLst>
          </a:custGeom>
          <a:gradFill>
            <a:gsLst>
              <a:gs pos="0">
                <a:srgbClr val="2676FF">
                  <a:lumMod val="60000"/>
                  <a:lumOff val="40000"/>
                </a:srgbClr>
              </a:gs>
              <a:gs pos="100000">
                <a:srgbClr val="2676FF"/>
              </a:gs>
            </a:gsLst>
            <a:lin ang="5400000" scaled="0"/>
          </a:gradFill>
          <a:ln w="25400" cap="flat" cmpd="sng" algn="ctr">
            <a:noFill/>
            <a:prstDash val="solid"/>
          </a:ln>
          <a:effectLst>
            <a:reflection blurRad="6350" stA="50000" endA="300" endPos="55000" dir="5400000" sy="-100000" algn="bl" rotWithShape="0"/>
          </a:effectLst>
        </p:spPr>
        <p:txBody>
          <a:bodyPr anchor="ctr"/>
          <a:lstStyle/>
          <a:p>
            <a:pPr marL="0" marR="0" lvl="0" indent="0" algn="l" defTabSz="914400" rtl="0" eaLnBrk="1" fontAlgn="auto" latinLnBrk="0" hangingPunct="1">
              <a:lnSpc>
                <a:spcPct val="120000"/>
              </a:lnSpc>
              <a:spcBef>
                <a:spcPts val="0"/>
              </a:spcBef>
              <a:spcAft>
                <a:spcPts val="0"/>
              </a:spcAft>
              <a:buClrTx/>
              <a:buSzTx/>
              <a:buFontTx/>
              <a:buNone/>
              <a:defRPr/>
            </a:pPr>
            <a:endParaRPr kumimoji="0" lang="zh-CN" altLang="en-US" sz="1200" b="1" i="0" u="none" strike="noStrike" kern="0" cap="none" spc="0" normalizeH="0" baseline="0" noProof="0">
              <a:ln>
                <a:noFill/>
              </a:ln>
              <a:solidFill>
                <a:sysClr val="window" lastClr="FFFFFF"/>
              </a:solidFill>
              <a:effectLst/>
              <a:uLnTx/>
              <a:uFillTx/>
              <a:latin typeface="微软雅黑" panose="020B0503020204020204" pitchFamily="34" charset="-122"/>
              <a:ea typeface="微软雅黑" panose="020B0503020204020204" pitchFamily="34" charset="-122"/>
              <a:cs typeface="+mn-cs"/>
            </a:endParaRPr>
          </a:p>
        </p:txBody>
      </p:sp>
      <p:sp>
        <p:nvSpPr>
          <p:cNvPr id="12308" name="TextBox 39"/>
          <p:cNvSpPr txBox="1"/>
          <p:nvPr/>
        </p:nvSpPr>
        <p:spPr>
          <a:xfrm>
            <a:off x="2808288" y="3141663"/>
            <a:ext cx="1449387" cy="641350"/>
          </a:xfrm>
          <a:prstGeom prst="rect">
            <a:avLst/>
          </a:prstGeom>
          <a:noFill/>
          <a:ln w="9525">
            <a:noFill/>
          </a:ln>
        </p:spPr>
        <p:txBody>
          <a:bodyPr>
            <a:spAutoFit/>
          </a:bodyPr>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2000</a:t>
            </a:r>
            <a:r>
              <a:rPr lang="zh-CN" altLang="en-US" sz="1200" dirty="0">
                <a:solidFill>
                  <a:srgbClr val="7D7D7D"/>
                </a:solidFill>
                <a:latin typeface="微软雅黑" panose="020B0503020204020204" pitchFamily="34" charset="-122"/>
                <a:ea typeface="微软雅黑" panose="020B0503020204020204" pitchFamily="34" charset="-122"/>
              </a:rPr>
              <a:t>年</a:t>
            </a:r>
            <a:r>
              <a:rPr lang="en-US" altLang="zh-CN" sz="1200" dirty="0">
                <a:solidFill>
                  <a:srgbClr val="7D7D7D"/>
                </a:solidFill>
                <a:latin typeface="微软雅黑" panose="020B0503020204020204" pitchFamily="34" charset="-122"/>
                <a:ea typeface="微软雅黑" panose="020B0503020204020204" pitchFamily="34" charset="-122"/>
              </a:rPr>
              <a:t>—2007</a:t>
            </a:r>
            <a:r>
              <a:rPr lang="zh-CN" altLang="en-US" sz="1200" dirty="0">
                <a:solidFill>
                  <a:srgbClr val="7D7D7D"/>
                </a:solidFill>
                <a:latin typeface="微软雅黑" panose="020B0503020204020204" pitchFamily="34" charset="-122"/>
                <a:ea typeface="微软雅黑" panose="020B0503020204020204" pitchFamily="34" charset="-122"/>
              </a:rPr>
              <a:t>年</a:t>
            </a:r>
            <a:endParaRPr lang="zh-CN" altLang="en-US" sz="1200" dirty="0">
              <a:solidFill>
                <a:srgbClr val="7D7D7D"/>
              </a:solidFill>
              <a:latin typeface="微软雅黑" panose="020B0503020204020204" pitchFamily="34" charset="-122"/>
              <a:ea typeface="微软雅黑" panose="020B0503020204020204" pitchFamily="34" charset="-122"/>
            </a:endParaRPr>
          </a:p>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Beijing</a:t>
            </a:r>
            <a:endParaRPr lang="zh-CN" altLang="en-US" sz="1200" dirty="0">
              <a:solidFill>
                <a:srgbClr val="7D7D7D"/>
              </a:solidFill>
              <a:latin typeface="微软雅黑" panose="020B0503020204020204" pitchFamily="34" charset="-122"/>
              <a:ea typeface="微软雅黑" panose="020B0503020204020204" pitchFamily="34" charset="-122"/>
            </a:endParaRPr>
          </a:p>
        </p:txBody>
      </p:sp>
      <p:sp>
        <p:nvSpPr>
          <p:cNvPr id="31770" name="TextBox 37"/>
          <p:cNvSpPr txBox="1">
            <a:spLocks noChangeArrowheads="1"/>
          </p:cNvSpPr>
          <p:nvPr/>
        </p:nvSpPr>
        <p:spPr bwMode="auto">
          <a:xfrm>
            <a:off x="2484438" y="4760913"/>
            <a:ext cx="2051050" cy="1477963"/>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Architectural Design</a:t>
            </a:r>
            <a:r>
              <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rPr>
              <a:t> </a:t>
            </a:r>
            <a:endParaRPr kumimoji="0" lang="zh-CN" altLang="en-US"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Decoration Engineering </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Real Estate Development</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Technology Transfer</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12310" name="Rectangle 27"/>
          <p:cNvSpPr/>
          <p:nvPr/>
        </p:nvSpPr>
        <p:spPr>
          <a:xfrm>
            <a:off x="2016125" y="4976813"/>
            <a:ext cx="503238" cy="395287"/>
          </a:xfrm>
          <a:prstGeom prst="rect">
            <a:avLst/>
          </a:prstGeom>
          <a:noFill/>
          <a:ln w="9525">
            <a:noFill/>
          </a:ln>
        </p:spPr>
        <p:txBody>
          <a:bodyPr wrap="none" anchor="ctr"/>
          <a:p>
            <a:pPr lvl="0" algn="ctr" eaLnBrk="1" hangingPunct="1"/>
            <a:r>
              <a:rPr lang="en-US" altLang="zh-CN" sz="5000" dirty="0">
                <a:solidFill>
                  <a:schemeClr val="hlink"/>
                </a:solidFill>
                <a:latin typeface="微软雅黑" panose="020B0503020204020204" pitchFamily="34" charset="-122"/>
                <a:ea typeface="微软雅黑" panose="020B0503020204020204" pitchFamily="34" charset="-122"/>
              </a:rPr>
              <a:t>+</a:t>
            </a:r>
            <a:endParaRPr lang="en-US" altLang="zh-CN" sz="5000" dirty="0">
              <a:solidFill>
                <a:schemeClr val="hlink"/>
              </a:solidFill>
              <a:latin typeface="微软雅黑" panose="020B0503020204020204" pitchFamily="34" charset="-122"/>
              <a:ea typeface="微软雅黑" panose="020B0503020204020204" pitchFamily="34" charset="-122"/>
            </a:endParaRPr>
          </a:p>
        </p:txBody>
      </p:sp>
      <p:sp>
        <p:nvSpPr>
          <p:cNvPr id="31772" name="TextBox 37"/>
          <p:cNvSpPr txBox="1">
            <a:spLocks noChangeArrowheads="1"/>
          </p:cNvSpPr>
          <p:nvPr/>
        </p:nvSpPr>
        <p:spPr bwMode="auto">
          <a:xfrm>
            <a:off x="4932363" y="4724400"/>
            <a:ext cx="1835150" cy="1477963"/>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Smart city</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Modern Agriculture </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Internet +</a:t>
            </a:r>
            <a:endPar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Financial Investment </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12312" name="Rectangle 29"/>
          <p:cNvSpPr/>
          <p:nvPr/>
        </p:nvSpPr>
        <p:spPr>
          <a:xfrm>
            <a:off x="4392613" y="4976813"/>
            <a:ext cx="503237" cy="395287"/>
          </a:xfrm>
          <a:prstGeom prst="rect">
            <a:avLst/>
          </a:prstGeom>
          <a:noFill/>
          <a:ln w="9525">
            <a:noFill/>
          </a:ln>
        </p:spPr>
        <p:txBody>
          <a:bodyPr wrap="none" anchor="ctr"/>
          <a:p>
            <a:pPr lvl="0" algn="ctr" eaLnBrk="1" hangingPunct="1"/>
            <a:r>
              <a:rPr lang="en-US" altLang="zh-CN" sz="5000" dirty="0">
                <a:solidFill>
                  <a:schemeClr val="hlink"/>
                </a:solidFill>
                <a:latin typeface="微软雅黑" panose="020B0503020204020204" pitchFamily="34" charset="-122"/>
                <a:ea typeface="微软雅黑" panose="020B0503020204020204" pitchFamily="34" charset="-122"/>
              </a:rPr>
              <a:t>+</a:t>
            </a:r>
            <a:endParaRPr lang="en-US" altLang="zh-CN" sz="5000" dirty="0">
              <a:solidFill>
                <a:schemeClr val="hlink"/>
              </a:solidFill>
              <a:latin typeface="微软雅黑" panose="020B0503020204020204" pitchFamily="34" charset="-122"/>
              <a:ea typeface="微软雅黑" panose="020B0503020204020204" pitchFamily="34" charset="-122"/>
            </a:endParaRPr>
          </a:p>
        </p:txBody>
      </p:sp>
      <p:sp>
        <p:nvSpPr>
          <p:cNvPr id="12313" name="Rectangle 30"/>
          <p:cNvSpPr/>
          <p:nvPr/>
        </p:nvSpPr>
        <p:spPr>
          <a:xfrm>
            <a:off x="6624638" y="4976813"/>
            <a:ext cx="503237" cy="395287"/>
          </a:xfrm>
          <a:prstGeom prst="rect">
            <a:avLst/>
          </a:prstGeom>
          <a:noFill/>
          <a:ln w="9525">
            <a:noFill/>
          </a:ln>
        </p:spPr>
        <p:txBody>
          <a:bodyPr wrap="none" anchor="ctr"/>
          <a:p>
            <a:pPr lvl="0" algn="ctr" eaLnBrk="1" hangingPunct="1"/>
            <a:r>
              <a:rPr lang="en-US" altLang="zh-CN" sz="5000" dirty="0">
                <a:solidFill>
                  <a:schemeClr val="hlink"/>
                </a:solidFill>
                <a:latin typeface="微软雅黑" panose="020B0503020204020204" pitchFamily="34" charset="-122"/>
                <a:ea typeface="微软雅黑" panose="020B0503020204020204" pitchFamily="34" charset="-122"/>
              </a:rPr>
              <a:t>+</a:t>
            </a:r>
            <a:endParaRPr lang="en-US" altLang="zh-CN" sz="5000" dirty="0">
              <a:solidFill>
                <a:schemeClr val="hlink"/>
              </a:solidFill>
              <a:latin typeface="微软雅黑" panose="020B0503020204020204" pitchFamily="34" charset="-122"/>
              <a:ea typeface="微软雅黑" panose="020B0503020204020204" pitchFamily="34" charset="-122"/>
            </a:endParaRPr>
          </a:p>
        </p:txBody>
      </p:sp>
      <p:sp>
        <p:nvSpPr>
          <p:cNvPr id="31775" name="TextBox 37"/>
          <p:cNvSpPr txBox="1">
            <a:spLocks noChangeArrowheads="1"/>
          </p:cNvSpPr>
          <p:nvPr/>
        </p:nvSpPr>
        <p:spPr bwMode="auto">
          <a:xfrm>
            <a:off x="7200900" y="4724400"/>
            <a:ext cx="1943100" cy="1454150"/>
          </a:xfrm>
          <a:prstGeom prst="rect">
            <a:avLst/>
          </a:prstGeom>
          <a:noFill/>
          <a:ln w="9525">
            <a:noFill/>
            <a:miter lim="800000"/>
          </a:ln>
        </p:spPr>
        <p:txBody>
          <a:bodyPr wrap="square">
            <a:spAutoFit/>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International M&amp;A</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Oversea Development </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zh-CN" altLang="en-US" sz="1200" b="1" i="0" u="none" strike="noStrike" kern="1200" cap="none" spc="0" normalizeH="0" baseline="0" noProof="0" dirty="0" smtClean="0">
                <a:ln>
                  <a:noFill/>
                </a:ln>
                <a:solidFill>
                  <a:srgbClr val="FF3399"/>
                </a:solidFill>
                <a:effectLst/>
                <a:uLnTx/>
                <a:uFillTx/>
                <a:latin typeface="微软雅黑" panose="020B0503020204020204" pitchFamily="34" charset="-122"/>
                <a:ea typeface="微软雅黑" panose="020B0503020204020204" pitchFamily="34" charset="-122"/>
                <a:cs typeface="+mn-cs"/>
              </a:rPr>
              <a:t> </a:t>
            </a: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Tourism development</a:t>
            </a:r>
            <a:endPar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Char char="¯"/>
              <a:defRPr/>
            </a:pPr>
            <a:r>
              <a:rPr kumimoji="0" lang="en-US" altLang="zh-CN"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rPr>
              <a:t>  Clean energy </a:t>
            </a:r>
            <a:endParaRPr kumimoji="0" lang="zh-CN" altLang="en-US" sz="1100" b="1" i="0" u="none" strike="noStrike" kern="1200" cap="none" spc="0" normalizeH="0" baseline="0" noProof="0" dirty="0" smtClean="0">
              <a:ln>
                <a:noFill/>
              </a:ln>
              <a:solidFill>
                <a:schemeClr val="tx1"/>
              </a:solidFill>
              <a:effectLst/>
              <a:uLnTx/>
              <a:uFillTx/>
              <a:latin typeface="+mn-lt"/>
              <a:ea typeface="微软雅黑" panose="020B0503020204020204" pitchFamily="34" charset="-122"/>
              <a:cs typeface="+mn-cs"/>
            </a:endParaRPr>
          </a:p>
          <a:p>
            <a:pPr marL="0" marR="0" lvl="0" indent="0" algn="l" defTabSz="914400" rtl="0" eaLnBrk="1" fontAlgn="base" latinLnBrk="0" hangingPunct="1">
              <a:lnSpc>
                <a:spcPct val="150000"/>
              </a:lnSpc>
              <a:spcBef>
                <a:spcPct val="0"/>
              </a:spcBef>
              <a:spcAft>
                <a:spcPct val="0"/>
              </a:spcAft>
              <a:buClrTx/>
              <a:buSzTx/>
              <a:buFontTx/>
              <a:buNone/>
              <a:defRPr/>
            </a:pPr>
            <a:endParaRPr kumimoji="0" lang="en-US" altLang="zh-CN" sz="1200" b="1" i="0" u="none" strike="noStrike" kern="1200" cap="none" spc="0" normalizeH="0" baseline="0" noProof="0" dirty="0" smtClean="0">
              <a:ln>
                <a:noFill/>
              </a:ln>
              <a:solidFill>
                <a:srgbClr val="7D7D7D"/>
              </a:solidFill>
              <a:effectLst/>
              <a:uLnTx/>
              <a:uFillTx/>
              <a:latin typeface="微软雅黑" panose="020B0503020204020204" pitchFamily="34" charset="-122"/>
              <a:ea typeface="微软雅黑" panose="020B0503020204020204" pitchFamily="34" charset="-122"/>
              <a:cs typeface="+mn-cs"/>
            </a:endParaRPr>
          </a:p>
        </p:txBody>
      </p:sp>
      <p:sp>
        <p:nvSpPr>
          <p:cNvPr id="12315" name="TextBox 39"/>
          <p:cNvSpPr txBox="1"/>
          <p:nvPr/>
        </p:nvSpPr>
        <p:spPr>
          <a:xfrm>
            <a:off x="4356100" y="3141663"/>
            <a:ext cx="2555875" cy="922337"/>
          </a:xfrm>
          <a:prstGeom prst="rect">
            <a:avLst/>
          </a:prstGeom>
          <a:noFill/>
          <a:ln w="9525">
            <a:noFill/>
          </a:ln>
        </p:spPr>
        <p:txBody>
          <a:bodyPr>
            <a:spAutoFit/>
          </a:bodyPr>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2008</a:t>
            </a:r>
            <a:r>
              <a:rPr lang="zh-CN" altLang="en-US" sz="1200" dirty="0">
                <a:solidFill>
                  <a:srgbClr val="7D7D7D"/>
                </a:solidFill>
                <a:latin typeface="微软雅黑" panose="020B0503020204020204" pitchFamily="34" charset="-122"/>
                <a:ea typeface="微软雅黑" panose="020B0503020204020204" pitchFamily="34" charset="-122"/>
              </a:rPr>
              <a:t>年</a:t>
            </a:r>
            <a:r>
              <a:rPr lang="en-US" altLang="zh-CN" sz="1200" dirty="0">
                <a:solidFill>
                  <a:srgbClr val="7D7D7D"/>
                </a:solidFill>
                <a:latin typeface="微软雅黑" panose="020B0503020204020204" pitchFamily="34" charset="-122"/>
                <a:ea typeface="微软雅黑" panose="020B0503020204020204" pitchFamily="34" charset="-122"/>
              </a:rPr>
              <a:t>—2013</a:t>
            </a:r>
            <a:r>
              <a:rPr lang="zh-CN" altLang="en-US" sz="1200" dirty="0">
                <a:solidFill>
                  <a:srgbClr val="7D7D7D"/>
                </a:solidFill>
                <a:latin typeface="微软雅黑" panose="020B0503020204020204" pitchFamily="34" charset="-122"/>
                <a:ea typeface="微软雅黑" panose="020B0503020204020204" pitchFamily="34" charset="-122"/>
              </a:rPr>
              <a:t>年</a:t>
            </a:r>
            <a:endParaRPr lang="en-US" altLang="zh-CN" sz="1200" dirty="0">
              <a:solidFill>
                <a:srgbClr val="7D7D7D"/>
              </a:solidFill>
              <a:latin typeface="微软雅黑" panose="020B0503020204020204" pitchFamily="34" charset="-122"/>
              <a:ea typeface="微软雅黑" panose="020B0503020204020204" pitchFamily="34" charset="-122"/>
            </a:endParaRPr>
          </a:p>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Beijing Economic Circle</a:t>
            </a:r>
            <a:endParaRPr lang="en-US" altLang="zh-CN" sz="1200" dirty="0">
              <a:solidFill>
                <a:srgbClr val="7D7D7D"/>
              </a:solidFill>
              <a:latin typeface="微软雅黑" panose="020B0503020204020204" pitchFamily="34" charset="-122"/>
              <a:ea typeface="微软雅黑" panose="020B0503020204020204" pitchFamily="34" charset="-122"/>
            </a:endParaRPr>
          </a:p>
          <a:p>
            <a:pPr lvl="0" algn="ctr" eaLnBrk="1" hangingPunct="1">
              <a:lnSpc>
                <a:spcPct val="150000"/>
              </a:lnSpc>
            </a:pPr>
            <a:endParaRPr lang="zh-CN" altLang="en-US" sz="1200" dirty="0">
              <a:solidFill>
                <a:srgbClr val="7D7D7D"/>
              </a:solidFill>
              <a:latin typeface="微软雅黑" panose="020B0503020204020204" pitchFamily="34" charset="-122"/>
              <a:ea typeface="微软雅黑" panose="020B0503020204020204" pitchFamily="34" charset="-122"/>
            </a:endParaRPr>
          </a:p>
        </p:txBody>
      </p:sp>
      <p:sp>
        <p:nvSpPr>
          <p:cNvPr id="12316" name="TextBox 39"/>
          <p:cNvSpPr txBox="1"/>
          <p:nvPr/>
        </p:nvSpPr>
        <p:spPr>
          <a:xfrm>
            <a:off x="7056438" y="3068638"/>
            <a:ext cx="1449387" cy="641350"/>
          </a:xfrm>
          <a:prstGeom prst="rect">
            <a:avLst/>
          </a:prstGeom>
          <a:noFill/>
          <a:ln w="9525">
            <a:noFill/>
          </a:ln>
        </p:spPr>
        <p:txBody>
          <a:bodyPr>
            <a:spAutoFit/>
          </a:bodyPr>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2014</a:t>
            </a:r>
            <a:r>
              <a:rPr lang="zh-CN" altLang="en-US" sz="1200" dirty="0">
                <a:solidFill>
                  <a:srgbClr val="7D7D7D"/>
                </a:solidFill>
                <a:latin typeface="微软雅黑" panose="020B0503020204020204" pitchFamily="34" charset="-122"/>
                <a:ea typeface="微软雅黑" panose="020B0503020204020204" pitchFamily="34" charset="-122"/>
              </a:rPr>
              <a:t>年</a:t>
            </a:r>
            <a:r>
              <a:rPr lang="en-US" altLang="zh-CN" sz="1200" dirty="0">
                <a:solidFill>
                  <a:srgbClr val="7D7D7D"/>
                </a:solidFill>
                <a:latin typeface="微软雅黑" panose="020B0503020204020204" pitchFamily="34" charset="-122"/>
                <a:ea typeface="微软雅黑" panose="020B0503020204020204" pitchFamily="34" charset="-122"/>
              </a:rPr>
              <a:t>—</a:t>
            </a:r>
            <a:endParaRPr lang="zh-CN" altLang="en-US" sz="1200" dirty="0">
              <a:solidFill>
                <a:srgbClr val="7D7D7D"/>
              </a:solidFill>
              <a:latin typeface="微软雅黑" panose="020B0503020204020204" pitchFamily="34" charset="-122"/>
              <a:ea typeface="微软雅黑" panose="020B0503020204020204" pitchFamily="34" charset="-122"/>
            </a:endParaRPr>
          </a:p>
          <a:p>
            <a:pPr lvl="0" algn="ctr" eaLnBrk="1" hangingPunct="1">
              <a:lnSpc>
                <a:spcPct val="150000"/>
              </a:lnSpc>
            </a:pPr>
            <a:r>
              <a:rPr lang="en-US" altLang="zh-CN" sz="1200" dirty="0">
                <a:solidFill>
                  <a:srgbClr val="7D7D7D"/>
                </a:solidFill>
                <a:latin typeface="微软雅黑" panose="020B0503020204020204" pitchFamily="34" charset="-122"/>
                <a:ea typeface="微软雅黑" panose="020B0503020204020204" pitchFamily="34" charset="-122"/>
              </a:rPr>
              <a:t>Oversea</a:t>
            </a:r>
            <a:endParaRPr lang="zh-CN" altLang="en-US" sz="1200" dirty="0">
              <a:solidFill>
                <a:srgbClr val="7D7D7D"/>
              </a:solidFill>
              <a:latin typeface="微软雅黑" panose="020B0503020204020204" pitchFamily="34" charset="-122"/>
              <a:ea typeface="微软雅黑" panose="020B0503020204020204" pitchFamily="34" charset="-122"/>
            </a:endParaRPr>
          </a:p>
        </p:txBody>
      </p:sp>
      <p:sp>
        <p:nvSpPr>
          <p:cNvPr id="12317" name="Rectangle 34"/>
          <p:cNvSpPr>
            <a:spLocks noGrp="1"/>
          </p:cNvSpPr>
          <p:nvPr>
            <p:ph idx="1"/>
          </p:nvPr>
        </p:nvSpPr>
        <p:spPr>
          <a:xfrm>
            <a:off x="107950" y="1196975"/>
            <a:ext cx="8856663" cy="1295400"/>
          </a:xfrm>
          <a:ln/>
        </p:spPr>
        <p:txBody>
          <a:bodyPr vert="horz" wrap="square" lIns="91440" tIns="45720" rIns="91440" bIns="45720" anchor="t"/>
          <a:p>
            <a:pPr>
              <a:lnSpc>
                <a:spcPct val="110000"/>
              </a:lnSpc>
              <a:buNone/>
            </a:pPr>
            <a:r>
              <a:rPr lang="zh-CN" altLang="en-US" sz="1600" b="0" dirty="0"/>
              <a:t>        </a:t>
            </a:r>
            <a:r>
              <a:rPr lang="en-US" altLang="zh-CN" sz="1400" b="0" dirty="0">
                <a:latin typeface="Calibri" panose="020F0502020204030204" pitchFamily="34" charset="0"/>
                <a:ea typeface="宋体" panose="02010600030101010101" pitchFamily="2" charset="-122"/>
              </a:rPr>
              <a:t>The BAHY company was founded in 1996 and now has over 20 years rapid growth; The company has transferred its main office from Shenzhen to Beijing and Now extend its business to overseas; </a:t>
            </a:r>
            <a:r>
              <a:rPr lang="en-US" altLang="zh-CN" sz="1400" b="0" dirty="0">
                <a:latin typeface="Calibri" panose="020F0502020204030204" pitchFamily="34" charset="0"/>
                <a:ea typeface="Calibri" panose="020F0502020204030204" pitchFamily="34" charset="0"/>
              </a:rPr>
              <a:t>At present the business of our company consists of 4 parts: “Real Estate; Modern Agriculture; Architectural Design; International cooperation; To correspond  "One Belt And One Road" in China's national development strategy, sharing the rapid growth of China's economy with partners.</a:t>
            </a:r>
            <a:endParaRPr lang="zh-CN" altLang="en-US" sz="1400" b="0" dirty="0">
              <a:latin typeface="Calibri" panose="020F0502020204030204" pitchFamily="34" charset="0"/>
              <a:ea typeface="宋体" panose="02010600030101010101" pitchFamily="2" charset="-122"/>
            </a:endParaRPr>
          </a:p>
        </p:txBody>
      </p:sp>
      <p:sp>
        <p:nvSpPr>
          <p:cNvPr id="12318" name="TextBox 19"/>
          <p:cNvSpPr txBox="1"/>
          <p:nvPr/>
        </p:nvSpPr>
        <p:spPr>
          <a:xfrm>
            <a:off x="1655763" y="188913"/>
            <a:ext cx="7488237" cy="830262"/>
          </a:xfrm>
          <a:prstGeom prst="rect">
            <a:avLst/>
          </a:prstGeom>
          <a:noFill/>
          <a:ln w="9525">
            <a:noFill/>
          </a:ln>
        </p:spPr>
        <p:txBody>
          <a:bodyPr>
            <a:spAutoFit/>
          </a:bodyPr>
          <a:p>
            <a:pPr lvl="0" eaLnBrk="1" hangingPunct="1"/>
            <a:r>
              <a:rPr lang="zh-CN" altLang="en-US" sz="1600" dirty="0">
                <a:solidFill>
                  <a:schemeClr val="bg1"/>
                </a:solidFill>
                <a:latin typeface="黑体" panose="02010609060101010101" pitchFamily="49" charset="-122"/>
                <a:ea typeface="黑体" panose="02010609060101010101" pitchFamily="49" charset="-122"/>
              </a:rPr>
              <a:t>   集团介绍 </a:t>
            </a:r>
            <a:r>
              <a:rPr lang="en-US" altLang="zh-CN" sz="1600" dirty="0">
                <a:solidFill>
                  <a:schemeClr val="bg1"/>
                </a:solidFill>
                <a:latin typeface="Times New Roman" panose="02020603050405020304" pitchFamily="18" charset="0"/>
                <a:ea typeface="Times New Roman" panose="02020603050405020304" pitchFamily="18" charset="0"/>
              </a:rPr>
              <a:t>Group Profile </a:t>
            </a:r>
            <a:endParaRPr lang="zh-CN" altLang="en-US" sz="1600" dirty="0">
              <a:solidFill>
                <a:schemeClr val="bg1"/>
              </a:solidFill>
              <a:latin typeface="Times New Roman" panose="02020603050405020304" pitchFamily="18" charset="0"/>
              <a:ea typeface="Times New Roman" panose="02020603050405020304" pitchFamily="18" charset="0"/>
            </a:endParaRPr>
          </a:p>
          <a:p>
            <a:pPr lvl="0" eaLnBrk="1" hangingPunct="1"/>
            <a:r>
              <a:rPr lang="en-US" altLang="zh-CN" sz="1600" b="0" dirty="0">
                <a:solidFill>
                  <a:srgbClr val="FF3399"/>
                </a:solidFill>
                <a:latin typeface="Calibri" panose="020F0502020204030204" pitchFamily="34" charset="0"/>
                <a:ea typeface="宋体" panose="02010600030101010101" pitchFamily="2" charset="-122"/>
              </a:rPr>
              <a:t> </a:t>
            </a:r>
            <a:endParaRPr lang="en-US" altLang="zh-CN" sz="1600" b="0" dirty="0">
              <a:solidFill>
                <a:srgbClr val="FF3399"/>
              </a:solidFill>
              <a:latin typeface="Calibri" panose="020F0502020204030204" pitchFamily="34" charset="0"/>
              <a:ea typeface="宋体" panose="02010600030101010101" pitchFamily="2" charset="-122"/>
            </a:endParaRPr>
          </a:p>
          <a:p>
            <a:pPr lvl="0" eaLnBrk="1" hangingPunct="1"/>
            <a:endParaRPr lang="en-US" altLang="zh-CN" sz="1600" b="0" dirty="0">
              <a:solidFill>
                <a:schemeClr val="bg1"/>
              </a:solidFill>
              <a:latin typeface="宋体" panose="02010600030101010101" pitchFamily="2" charset="-122"/>
              <a:ea typeface="宋体" panose="02010600030101010101" pitchFamily="2" charset="-122"/>
            </a:endParaRPr>
          </a:p>
        </p:txBody>
      </p:sp>
      <p:cxnSp>
        <p:nvCxnSpPr>
          <p:cNvPr id="12319" name="直接连接符 54"/>
          <p:cNvCxnSpPr/>
          <p:nvPr/>
        </p:nvCxnSpPr>
        <p:spPr>
          <a:xfrm>
            <a:off x="8675688" y="2924175"/>
            <a:ext cx="6350" cy="684213"/>
          </a:xfrm>
          <a:prstGeom prst="line">
            <a:avLst/>
          </a:prstGeom>
          <a:ln w="9525" cap="rnd" cmpd="sng">
            <a:solidFill>
              <a:srgbClr val="A1D2BF"/>
            </a:solidFill>
            <a:prstDash val="solid"/>
            <a:headEnd type="none" w="med" len="med"/>
            <a:tailEnd type="none" w="med" len="med"/>
          </a:ln>
        </p:spPr>
      </p:cxn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0">
          <a:blip r:embed="rId1"/>
          <a:stretch>
            <a:fillRect/>
          </a:stretch>
        </a:blipFill>
        <a:effectLst/>
      </p:bgPr>
    </p:bg>
    <p:spTree>
      <p:nvGrpSpPr>
        <p:cNvPr id="1" name=""/>
        <p:cNvGrpSpPr/>
        <p:nvPr/>
      </p:nvGrpSpPr>
      <p:grpSpPr/>
      <p:sp>
        <p:nvSpPr>
          <p:cNvPr id="13314" name="标题 1"/>
          <p:cNvSpPr>
            <a:spLocks noGrp="1"/>
          </p:cNvSpPr>
          <p:nvPr>
            <p:ph type="title"/>
          </p:nvPr>
        </p:nvSpPr>
        <p:spPr>
          <a:noFill/>
          <a:ln>
            <a:noFill/>
          </a:ln>
        </p:spPr>
        <p:txBody>
          <a:bodyPr/>
          <a:p>
            <a:r>
              <a:rPr lang="en-US" altLang="zh-CN" dirty="0"/>
              <a:t>             </a:t>
            </a:r>
            <a:r>
              <a:rPr lang="en-US" altLang="zh-CN" sz="1800" dirty="0"/>
              <a:t>Subsidiary Company Introduction </a:t>
            </a:r>
            <a:endParaRPr lang="zh-CN" altLang="en-US" sz="1800" dirty="0"/>
          </a:p>
        </p:txBody>
      </p:sp>
      <p:pic>
        <p:nvPicPr>
          <p:cNvPr id="13315" name="Picture 2"/>
          <p:cNvPicPr>
            <a:picLocks noGrp="1" noChangeAspect="1"/>
          </p:cNvPicPr>
          <p:nvPr>
            <p:ph idx="1"/>
          </p:nvPr>
        </p:nvPicPr>
        <p:blipFill>
          <a:blip r:embed="rId2"/>
          <a:srcRect/>
          <a:stretch>
            <a:fillRect/>
          </a:stretch>
        </p:blipFill>
        <p:spPr>
          <a:xfrm>
            <a:off x="0" y="944563"/>
            <a:ext cx="3708400" cy="5148262"/>
          </a:xfrm>
          <a:ln/>
        </p:spPr>
      </p:pic>
      <p:pic>
        <p:nvPicPr>
          <p:cNvPr id="13316" name="Picture 3"/>
          <p:cNvPicPr>
            <a:picLocks noChangeAspect="1"/>
          </p:cNvPicPr>
          <p:nvPr/>
        </p:nvPicPr>
        <p:blipFill>
          <a:blip r:embed="rId3"/>
          <a:stretch>
            <a:fillRect/>
          </a:stretch>
        </p:blipFill>
        <p:spPr>
          <a:xfrm>
            <a:off x="3743325" y="944563"/>
            <a:ext cx="4824413" cy="5180012"/>
          </a:xfrm>
          <a:prstGeom prst="rect">
            <a:avLst/>
          </a:prstGeom>
          <a:noFill/>
          <a:ln w="9525">
            <a:noFill/>
          </a:ln>
        </p:spPr>
      </p:pic>
    </p:spTree>
  </p:cSld>
  <p:clrMapOvr>
    <a:overrideClrMapping bg1="lt1" tx1="dk1" bg2="lt2" tx2="dk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4338" name="标题 1"/>
          <p:cNvSpPr>
            <a:spLocks noGrp="1"/>
          </p:cNvSpPr>
          <p:nvPr>
            <p:ph type="title"/>
          </p:nvPr>
        </p:nvSpPr>
        <p:spPr>
          <a:xfrm>
            <a:off x="1763713" y="225425"/>
            <a:ext cx="7581900" cy="1042988"/>
          </a:xfrm>
          <a:noFill/>
          <a:ln>
            <a:noFill/>
          </a:ln>
        </p:spPr>
        <p:txBody>
          <a:bodyPr/>
          <a:p>
            <a:r>
              <a:rPr lang="en-US" altLang="zh-CN" sz="1800" dirty="0">
                <a:ea typeface="黑体" panose="02010609060101010101" pitchFamily="49" charset="-122"/>
              </a:rPr>
              <a:t>Project Introduction-----&lt;The New Town of AoLin&gt;</a:t>
            </a:r>
            <a:endParaRPr lang="zh-CN" altLang="en-US" sz="1800" dirty="0"/>
          </a:p>
        </p:txBody>
      </p:sp>
      <p:sp>
        <p:nvSpPr>
          <p:cNvPr id="3" name="内容占位符 2"/>
          <p:cNvSpPr>
            <a:spLocks noGrp="1"/>
          </p:cNvSpPr>
          <p:nvPr>
            <p:ph idx="1"/>
          </p:nvPr>
        </p:nvSpPr>
        <p:spPr>
          <a:xfrm>
            <a:off x="358775" y="1196975"/>
            <a:ext cx="8785225" cy="2160588"/>
          </a:xfrm>
        </p:spPr>
        <p:txBody>
          <a:bodyPr vert="horz" wrap="square" lIns="91440" tIns="45720" rIns="91440" bIns="45720" numCol="1" anchor="t" anchorCtr="0" compatLnSpc="1"/>
          <a:lstStyle/>
          <a:p>
            <a:pPr marL="361950" marR="0" lvl="1" indent="-36195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1200" b="1" i="0" u="none" strike="noStrike" kern="0" cap="none" spc="0" normalizeH="0" baseline="0" noProof="0" dirty="0" smtClean="0">
                <a:ln>
                  <a:noFill/>
                </a:ln>
                <a:solidFill>
                  <a:schemeClr val="tx1"/>
                </a:solidFill>
                <a:effectLst/>
                <a:uLnTx/>
                <a:uFillTx/>
                <a:latin typeface="+mj-ea"/>
                <a:ea typeface="+mj-ea"/>
              </a:rPr>
              <a:t>澳林新城房地产项目位于中国河北省唐山市芦台经济开发区，整体开发规模为</a:t>
            </a:r>
            <a:r>
              <a:rPr kumimoji="0" lang="en-US" altLang="zh-CN" sz="1200" b="1" i="0" u="none" strike="noStrike" kern="0" cap="none" spc="0" normalizeH="0" baseline="0" noProof="0" dirty="0" smtClean="0">
                <a:ln>
                  <a:noFill/>
                </a:ln>
                <a:solidFill>
                  <a:schemeClr val="tx1"/>
                </a:solidFill>
                <a:effectLst/>
                <a:uLnTx/>
                <a:uFillTx/>
                <a:latin typeface="+mj-ea"/>
                <a:ea typeface="+mj-ea"/>
              </a:rPr>
              <a:t>100</a:t>
            </a:r>
            <a:r>
              <a:rPr kumimoji="0" lang="zh-CN" altLang="en-US" sz="1200" b="1" i="0" u="none" strike="noStrike" kern="0" cap="none" spc="0" normalizeH="0" baseline="0" noProof="0" dirty="0" smtClean="0">
                <a:ln>
                  <a:noFill/>
                </a:ln>
                <a:solidFill>
                  <a:schemeClr val="tx1"/>
                </a:solidFill>
                <a:effectLst/>
                <a:uLnTx/>
                <a:uFillTx/>
                <a:latin typeface="+mj-ea"/>
                <a:ea typeface="+mj-ea"/>
              </a:rPr>
              <a:t>万平方米，项目设计采取西班牙建筑风格。</a:t>
            </a:r>
            <a:endParaRPr kumimoji="0" lang="en-US" altLang="zh-CN" sz="1200" b="1" i="0" u="none" strike="noStrike" kern="0" cap="none" spc="0" normalizeH="0" baseline="0" noProof="0" dirty="0" smtClean="0">
              <a:ln>
                <a:noFill/>
              </a:ln>
              <a:solidFill>
                <a:schemeClr val="tx1"/>
              </a:solidFill>
              <a:effectLst/>
              <a:uLnTx/>
              <a:uFillTx/>
              <a:latin typeface="+mj-ea"/>
              <a:ea typeface="+mj-ea"/>
            </a:endParaRPr>
          </a:p>
          <a:p>
            <a:pPr marL="361950" marR="0" lvl="1" indent="-36195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en-US" altLang="zh-CN" sz="1200" b="1" i="0" u="none" strike="noStrike" kern="0" cap="none" spc="0" normalizeH="0" baseline="0" noProof="0" dirty="0" smtClean="0">
                <a:ln>
                  <a:noFill/>
                </a:ln>
                <a:solidFill>
                  <a:schemeClr val="tx1"/>
                </a:solidFill>
                <a:effectLst/>
                <a:uLnTx/>
                <a:uFillTx/>
                <a:latin typeface="+mj-lt"/>
                <a:ea typeface="+mn-ea"/>
              </a:rPr>
              <a:t>This project is located in the </a:t>
            </a:r>
            <a:r>
              <a:rPr kumimoji="0" lang="en-US" altLang="zh-CN" sz="1200" b="1" i="0" u="none" strike="noStrike" kern="0" cap="none" spc="0" normalizeH="0" baseline="0" noProof="0" dirty="0" err="1" smtClean="0">
                <a:ln>
                  <a:noFill/>
                </a:ln>
                <a:solidFill>
                  <a:schemeClr val="tx1"/>
                </a:solidFill>
                <a:effectLst/>
                <a:uLnTx/>
                <a:uFillTx/>
                <a:latin typeface="+mj-lt"/>
                <a:ea typeface="+mn-ea"/>
              </a:rPr>
              <a:t>Lutai</a:t>
            </a:r>
            <a:r>
              <a:rPr kumimoji="0" lang="en-US" altLang="zh-CN" sz="1200" b="1" i="0" u="none" strike="noStrike" kern="0" cap="none" spc="0" normalizeH="0" baseline="0" noProof="0" dirty="0" smtClean="0">
                <a:ln>
                  <a:noFill/>
                </a:ln>
                <a:solidFill>
                  <a:schemeClr val="tx1"/>
                </a:solidFill>
                <a:effectLst/>
                <a:uLnTx/>
                <a:uFillTx/>
                <a:latin typeface="+mj-lt"/>
                <a:ea typeface="+mn-ea"/>
              </a:rPr>
              <a:t> Economic Development Zone of Tangshan, </a:t>
            </a:r>
            <a:r>
              <a:rPr kumimoji="0" lang="en-US" altLang="zh-CN" sz="1200" b="1" i="0" u="none" strike="noStrike" kern="0" cap="none" spc="0" normalizeH="0" baseline="0" noProof="0" dirty="0" err="1" smtClean="0">
                <a:ln>
                  <a:noFill/>
                </a:ln>
                <a:solidFill>
                  <a:schemeClr val="tx1"/>
                </a:solidFill>
                <a:effectLst/>
                <a:uLnTx/>
                <a:uFillTx/>
                <a:latin typeface="+mj-lt"/>
                <a:ea typeface="+mn-ea"/>
              </a:rPr>
              <a:t>Hebei</a:t>
            </a:r>
            <a:r>
              <a:rPr kumimoji="0" lang="en-US" altLang="zh-CN" sz="1200" b="1" i="0" u="none" strike="noStrike" kern="0" cap="none" spc="0" normalizeH="0" baseline="0" noProof="0" dirty="0" smtClean="0">
                <a:ln>
                  <a:noFill/>
                </a:ln>
                <a:solidFill>
                  <a:schemeClr val="tx1"/>
                </a:solidFill>
                <a:effectLst/>
                <a:uLnTx/>
                <a:uFillTx/>
                <a:latin typeface="+mj-lt"/>
                <a:ea typeface="+mn-ea"/>
              </a:rPr>
              <a:t> province. The total development area is about 1 million </a:t>
            </a:r>
            <a:r>
              <a:rPr kumimoji="0" lang="en-US" altLang="zh-CN" sz="1200" b="1" i="0" u="none" strike="noStrike" kern="0" cap="none" spc="0" normalizeH="0" baseline="0" noProof="0" dirty="0" err="1" smtClean="0">
                <a:ln>
                  <a:noFill/>
                </a:ln>
                <a:solidFill>
                  <a:schemeClr val="tx1"/>
                </a:solidFill>
                <a:effectLst/>
                <a:uLnTx/>
                <a:uFillTx/>
                <a:latin typeface="+mj-lt"/>
                <a:ea typeface="+mn-ea"/>
              </a:rPr>
              <a:t>sqm</a:t>
            </a:r>
            <a:r>
              <a:rPr kumimoji="0" lang="en-US" altLang="zh-CN" sz="1200" b="1" i="0" u="none" strike="noStrike" kern="0" cap="none" spc="0" normalizeH="0" baseline="0" noProof="0" dirty="0" smtClean="0">
                <a:ln>
                  <a:noFill/>
                </a:ln>
                <a:solidFill>
                  <a:schemeClr val="tx1"/>
                </a:solidFill>
                <a:effectLst/>
                <a:uLnTx/>
                <a:uFillTx/>
                <a:latin typeface="+mj-lt"/>
                <a:ea typeface="+mn-ea"/>
              </a:rPr>
              <a:t> with the Spanish architectural style ;</a:t>
            </a:r>
            <a:endParaRPr kumimoji="0" lang="en-US" altLang="zh-CN" sz="1200" b="1" i="0" u="none" strike="noStrike" kern="0" cap="none" spc="0" normalizeH="0" baseline="0" noProof="0" dirty="0" smtClean="0">
              <a:ln>
                <a:noFill/>
              </a:ln>
              <a:solidFill>
                <a:schemeClr val="tx1"/>
              </a:solidFill>
              <a:effectLst/>
              <a:uLnTx/>
              <a:uFillTx/>
              <a:latin typeface="+mj-lt"/>
              <a:ea typeface="+mn-ea"/>
            </a:endParaRPr>
          </a:p>
          <a:p>
            <a:pPr marL="361950" marR="0" lvl="1" indent="-36195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zh-CN" altLang="en-US" sz="1200" b="1" i="0" u="none" strike="noStrike" kern="0" cap="none" spc="0" normalizeH="0" baseline="0" noProof="0" dirty="0" smtClean="0">
                <a:ln>
                  <a:noFill/>
                </a:ln>
                <a:solidFill>
                  <a:schemeClr val="tx1"/>
                </a:solidFill>
                <a:effectLst/>
                <a:uLnTx/>
                <a:uFillTx/>
                <a:latin typeface="+mj-ea"/>
                <a:ea typeface="+mj-ea"/>
              </a:rPr>
              <a:t>首期“澳林公馆”公寓项目已开发建设，一期已经入住</a:t>
            </a:r>
            <a:r>
              <a:rPr kumimoji="0" lang="zh-CN" altLang="en-US" sz="1600" b="1" i="0" u="none" strike="noStrike" kern="0" cap="none" spc="0" normalizeH="0" baseline="0" noProof="0" dirty="0" smtClean="0">
                <a:ln>
                  <a:noFill/>
                </a:ln>
                <a:solidFill>
                  <a:schemeClr val="tx1"/>
                </a:solidFill>
                <a:effectLst/>
                <a:uLnTx/>
                <a:uFillTx/>
                <a:latin typeface="宋体" panose="02010600030101010101" pitchFamily="2" charset="-122"/>
                <a:ea typeface="+mn-ea"/>
              </a:rPr>
              <a:t>。</a:t>
            </a:r>
            <a:endParaRPr kumimoji="0" lang="en-US" altLang="zh-CN" sz="1600" b="1" i="0" u="none" strike="noStrike" kern="0" cap="none" spc="0" normalizeH="0" baseline="0" noProof="0" dirty="0" smtClean="0">
              <a:ln>
                <a:noFill/>
              </a:ln>
              <a:solidFill>
                <a:schemeClr val="tx1"/>
              </a:solidFill>
              <a:effectLst/>
              <a:uLnTx/>
              <a:uFillTx/>
              <a:latin typeface="宋体" panose="02010600030101010101" pitchFamily="2" charset="-122"/>
              <a:ea typeface="+mn-ea"/>
            </a:endParaRPr>
          </a:p>
          <a:p>
            <a:pPr marL="361950" marR="0" lvl="1" indent="-361950" algn="l" defTabSz="914400" rtl="0" eaLnBrk="1" fontAlgn="base" latinLnBrk="0" hangingPunct="1">
              <a:lnSpc>
                <a:spcPct val="150000"/>
              </a:lnSpc>
              <a:spcBef>
                <a:spcPct val="0"/>
              </a:spcBef>
              <a:spcAft>
                <a:spcPct val="0"/>
              </a:spcAft>
              <a:buClrTx/>
              <a:buSzTx/>
              <a:buFont typeface="Wingdings" panose="05000000000000000000" pitchFamily="2" charset="2"/>
              <a:buChar char="p"/>
              <a:defRPr/>
            </a:pPr>
            <a:r>
              <a:rPr kumimoji="0" lang="en-US" altLang="zh-CN" sz="1200" b="1" i="0" u="none" strike="noStrike" kern="0" cap="none" spc="0" normalizeH="0" baseline="0" noProof="0" dirty="0" smtClean="0">
                <a:ln>
                  <a:noFill/>
                </a:ln>
                <a:solidFill>
                  <a:schemeClr val="tx1"/>
                </a:solidFill>
                <a:effectLst/>
                <a:uLnTx/>
                <a:uFillTx/>
                <a:latin typeface="+mj-lt"/>
                <a:ea typeface="+mn-ea"/>
              </a:rPr>
              <a:t>The first-phase project “ </a:t>
            </a:r>
            <a:r>
              <a:rPr kumimoji="0" lang="en-US" altLang="zh-CN" sz="1200" b="1" i="0" u="none" strike="noStrike" kern="0" cap="none" spc="0" normalizeH="0" baseline="0" noProof="0" dirty="0" err="1" smtClean="0">
                <a:ln>
                  <a:noFill/>
                </a:ln>
                <a:solidFill>
                  <a:schemeClr val="tx1"/>
                </a:solidFill>
                <a:effectLst/>
                <a:uLnTx/>
                <a:uFillTx/>
                <a:latin typeface="+mj-lt"/>
                <a:ea typeface="+mn-ea"/>
              </a:rPr>
              <a:t>Aolin</a:t>
            </a:r>
            <a:r>
              <a:rPr kumimoji="0" lang="en-US" altLang="zh-CN" sz="1200" b="1" i="0" u="none" strike="noStrike" kern="0" cap="none" spc="0" normalizeH="0" baseline="0" noProof="0" dirty="0" smtClean="0">
                <a:ln>
                  <a:noFill/>
                </a:ln>
                <a:solidFill>
                  <a:schemeClr val="tx1"/>
                </a:solidFill>
                <a:effectLst/>
                <a:uLnTx/>
                <a:uFillTx/>
                <a:latin typeface="+mj-lt"/>
                <a:ea typeface="+mn-ea"/>
              </a:rPr>
              <a:t> Residence ” is finished and  have been accommodated;</a:t>
            </a:r>
            <a:endParaRPr kumimoji="0" lang="en-US" altLang="zh-CN" sz="1200" b="1" i="0" u="none" strike="noStrike" kern="0" cap="none" spc="0" normalizeH="0" baseline="0" noProof="0" dirty="0" smtClean="0">
              <a:ln>
                <a:noFill/>
              </a:ln>
              <a:solidFill>
                <a:schemeClr val="tx1"/>
              </a:solidFill>
              <a:effectLst/>
              <a:uLnTx/>
              <a:uFillTx/>
              <a:latin typeface="+mj-lt"/>
              <a:ea typeface="+mn-ea"/>
            </a:endParaRPr>
          </a:p>
        </p:txBody>
      </p:sp>
      <p:pic>
        <p:nvPicPr>
          <p:cNvPr id="14340" name="图片 14" descr="景观-2012-0411.jpg"/>
          <p:cNvPicPr>
            <a:picLocks noChangeAspect="1"/>
          </p:cNvPicPr>
          <p:nvPr/>
        </p:nvPicPr>
        <p:blipFill>
          <a:blip r:embed="rId1"/>
          <a:stretch>
            <a:fillRect/>
          </a:stretch>
        </p:blipFill>
        <p:spPr>
          <a:xfrm>
            <a:off x="0" y="2825750"/>
            <a:ext cx="9144000" cy="40322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5362" name="Picture 2" descr="新建 CorelDRAW X4 Graphic"/>
          <p:cNvPicPr>
            <a:picLocks noChangeAspect="1"/>
          </p:cNvPicPr>
          <p:nvPr/>
        </p:nvPicPr>
        <p:blipFill>
          <a:blip r:embed="rId1"/>
          <a:stretch>
            <a:fillRect/>
          </a:stretch>
        </p:blipFill>
        <p:spPr>
          <a:xfrm>
            <a:off x="215900" y="1376363"/>
            <a:ext cx="3651250" cy="4745037"/>
          </a:xfrm>
          <a:prstGeom prst="rect">
            <a:avLst/>
          </a:prstGeom>
          <a:noFill/>
          <a:ln w="9525">
            <a:noFill/>
          </a:ln>
        </p:spPr>
      </p:pic>
      <p:pic>
        <p:nvPicPr>
          <p:cNvPr id="15363" name="Picture 3" descr="H:\5.JPG"/>
          <p:cNvPicPr>
            <a:picLocks noChangeAspect="1"/>
          </p:cNvPicPr>
          <p:nvPr/>
        </p:nvPicPr>
        <p:blipFill>
          <a:blip r:embed="rId2"/>
          <a:srcRect l="6000" t="8002" r="3999" b="25311"/>
          <a:stretch>
            <a:fillRect/>
          </a:stretch>
        </p:blipFill>
        <p:spPr>
          <a:xfrm>
            <a:off x="4211638" y="3397250"/>
            <a:ext cx="4610100" cy="2854325"/>
          </a:xfrm>
          <a:prstGeom prst="rect">
            <a:avLst/>
          </a:prstGeom>
          <a:noFill/>
          <a:ln w="9525">
            <a:noFill/>
          </a:ln>
        </p:spPr>
      </p:pic>
      <p:sp>
        <p:nvSpPr>
          <p:cNvPr id="15364" name="矩形 6"/>
          <p:cNvSpPr/>
          <p:nvPr/>
        </p:nvSpPr>
        <p:spPr>
          <a:xfrm>
            <a:off x="4032250" y="800100"/>
            <a:ext cx="5111750" cy="2376488"/>
          </a:xfrm>
          <a:prstGeom prst="rect">
            <a:avLst/>
          </a:prstGeom>
          <a:noFill/>
          <a:ln w="9525">
            <a:noFill/>
          </a:ln>
        </p:spPr>
        <p:txBody>
          <a:bodyPr/>
          <a:p>
            <a:pPr lvl="0" eaLnBrk="0" hangingPunct="0">
              <a:lnSpc>
                <a:spcPct val="120000"/>
              </a:lnSpc>
              <a:buClr>
                <a:srgbClr val="C00000"/>
              </a:buClr>
              <a:buFont typeface="Wingdings" panose="05000000000000000000" pitchFamily="2" charset="2"/>
              <a:buChar char="n"/>
            </a:pPr>
            <a:endParaRPr lang="en-US" altLang="zh-CN" sz="1600" dirty="0">
              <a:latin typeface="黑体" panose="02010609060101010101" pitchFamily="49" charset="-122"/>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r>
              <a:rPr lang="zh-CN" altLang="en-US" sz="1200" dirty="0">
                <a:latin typeface="黑体" panose="02010609060101010101" pitchFamily="49" charset="-122"/>
                <a:ea typeface="黑体" panose="02010609060101010101" pitchFamily="49" charset="-122"/>
              </a:rPr>
              <a:t>芦台经济技术开发区是天津“一轴两带三区”与唐山“四点一带”的交汇区，环渤海经济带、京津冀都市圈和冀东经济开发区的最前沿。在河北省打造的</a:t>
            </a:r>
            <a:r>
              <a:rPr lang="en-US" altLang="zh-CN" sz="1200" dirty="0">
                <a:latin typeface="黑体" panose="02010609060101010101" pitchFamily="49" charset="-122"/>
                <a:ea typeface="黑体" panose="02010609060101010101" pitchFamily="49" charset="-122"/>
              </a:rPr>
              <a:t>22</a:t>
            </a:r>
            <a:r>
              <a:rPr lang="zh-CN" altLang="en-US" sz="1200" dirty="0">
                <a:latin typeface="黑体" panose="02010609060101010101" pitchFamily="49" charset="-122"/>
                <a:ea typeface="黑体" panose="02010609060101010101" pitchFamily="49" charset="-122"/>
              </a:rPr>
              <a:t>个环京津卫星城市带中，是唐津两市合作的“桥头堡”，京津唐大都市的“后花园”。具有完善的海陆空一体交通网络。</a:t>
            </a:r>
            <a:endParaRPr lang="en-US" altLang="zh-CN" sz="1200" dirty="0">
              <a:latin typeface="黑体" panose="02010609060101010101" pitchFamily="49" charset="-122"/>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r>
              <a:rPr lang="en-US" altLang="zh-CN" sz="1200" dirty="0">
                <a:latin typeface="Times New Roman" panose="02020603050405020304" pitchFamily="18" charset="0"/>
                <a:ea typeface="Times New Roman" panose="02020603050405020304" pitchFamily="18" charset="0"/>
              </a:rPr>
              <a:t>Lutai Economic and Technological Development Area is located in the intersection joint area between Tianjin and Tangshan, the frontier around the economic belt in Boahai and the Economic and Technological Development area in  east of Hebei, the back yard of the  metropolitan cities, such as Beijing and Tianjin. It has the advantageous geographic position possessing in variety of transport of land, water and air freight.     </a:t>
            </a:r>
            <a:endParaRPr lang="zh-CN" altLang="en-US" sz="1200" dirty="0">
              <a:latin typeface="Times New Roman" panose="02020603050405020304" pitchFamily="18" charset="0"/>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endParaRPr lang="zh-CN" altLang="en-US" sz="1600" dirty="0">
              <a:latin typeface="黑体" panose="02010609060101010101" pitchFamily="49" charset="-122"/>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endParaRPr lang="zh-CN" altLang="en-US" sz="1600" dirty="0">
              <a:latin typeface="黑体" panose="02010609060101010101" pitchFamily="49" charset="-122"/>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endParaRPr lang="zh-CN" altLang="en-US" sz="1600" dirty="0">
              <a:latin typeface="黑体" panose="02010609060101010101" pitchFamily="49" charset="-122"/>
              <a:ea typeface="黑体" panose="02010609060101010101" pitchFamily="49" charset="-122"/>
            </a:endParaRPr>
          </a:p>
          <a:p>
            <a:pPr lvl="0" eaLnBrk="0" hangingPunct="0">
              <a:lnSpc>
                <a:spcPct val="120000"/>
              </a:lnSpc>
              <a:buClr>
                <a:srgbClr val="C00000"/>
              </a:buClr>
              <a:buFont typeface="Wingdings" panose="05000000000000000000" pitchFamily="2" charset="2"/>
              <a:buChar char="n"/>
            </a:pPr>
            <a:endParaRPr lang="en-US" altLang="zh-CN" sz="1600" dirty="0">
              <a:latin typeface="黑体" panose="02010609060101010101" pitchFamily="49" charset="-122"/>
              <a:ea typeface="黑体" panose="02010609060101010101" pitchFamily="49" charset="-122"/>
            </a:endParaRPr>
          </a:p>
        </p:txBody>
      </p:sp>
      <p:sp>
        <p:nvSpPr>
          <p:cNvPr id="15365" name="Rectangle 30"/>
          <p:cNvSpPr/>
          <p:nvPr/>
        </p:nvSpPr>
        <p:spPr>
          <a:xfrm>
            <a:off x="1798638" y="179388"/>
            <a:ext cx="7345362" cy="369887"/>
          </a:xfrm>
          <a:prstGeom prst="rect">
            <a:avLst/>
          </a:prstGeom>
          <a:noFill/>
          <a:ln w="9525">
            <a:noFill/>
          </a:ln>
          <a:effectLst>
            <a:prstShdw prst="shdw17" dist="17961" dir="2699999">
              <a:srgbClr val="2F4D71"/>
            </a:prstShdw>
          </a:effectLst>
        </p:spPr>
        <p:txBody>
          <a:bodyPr>
            <a:spAutoFit/>
          </a:bodyPr>
          <a:p>
            <a:pPr lvl="0" eaLnBrk="1" hangingPunct="1"/>
            <a:r>
              <a:rPr lang="zh-CN" altLang="en-US" dirty="0">
                <a:solidFill>
                  <a:schemeClr val="bg1"/>
                </a:solidFill>
                <a:latin typeface="黑体" panose="02010609060101010101" pitchFamily="49" charset="-122"/>
                <a:ea typeface="黑体" panose="02010609060101010101" pitchFamily="49" charset="-122"/>
              </a:rPr>
              <a:t>区域与背景</a:t>
            </a:r>
            <a:r>
              <a:rPr lang="en-US" altLang="en-US" dirty="0">
                <a:solidFill>
                  <a:schemeClr val="bg1"/>
                </a:solidFill>
                <a:latin typeface="黑体" panose="02010609060101010101" pitchFamily="49" charset="-122"/>
                <a:ea typeface="黑体" panose="02010609060101010101" pitchFamily="49" charset="-122"/>
              </a:rPr>
              <a:t> </a:t>
            </a:r>
            <a:r>
              <a:rPr lang="en-US" altLang="zh-CN" dirty="0">
                <a:solidFill>
                  <a:srgbClr val="F2F2F2"/>
                </a:solidFill>
                <a:latin typeface="Times New Roman" panose="02020603050405020304" pitchFamily="18" charset="0"/>
                <a:ea typeface="Times New Roman" panose="02020603050405020304" pitchFamily="18" charset="0"/>
              </a:rPr>
              <a:t>Area and Background </a:t>
            </a:r>
            <a:endParaRPr lang="zh-CN" altLang="en-US" dirty="0">
              <a:solidFill>
                <a:srgbClr val="F2F2F2"/>
              </a:solidFill>
              <a:latin typeface="Times New Roman" panose="02020603050405020304" pitchFamily="18" charset="0"/>
              <a:ea typeface="Times New Roman" panose="02020603050405020304" pitchFamily="18" charset="0"/>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6386" name="图片 2" descr="C:\Users\Administrator\Desktop\IMG_1551.JPG"/>
          <p:cNvPicPr>
            <a:picLocks noChangeAspect="1"/>
          </p:cNvPicPr>
          <p:nvPr/>
        </p:nvPicPr>
        <p:blipFill>
          <a:blip r:embed="rId1"/>
          <a:stretch>
            <a:fillRect/>
          </a:stretch>
        </p:blipFill>
        <p:spPr>
          <a:xfrm>
            <a:off x="6491288" y="4175125"/>
            <a:ext cx="2411412" cy="2144713"/>
          </a:xfrm>
          <a:prstGeom prst="rect">
            <a:avLst/>
          </a:prstGeom>
          <a:noFill/>
          <a:ln w="9525">
            <a:noFill/>
          </a:ln>
        </p:spPr>
      </p:pic>
      <p:pic>
        <p:nvPicPr>
          <p:cNvPr id="16387" name="图片 8"/>
          <p:cNvPicPr>
            <a:picLocks noChangeAspect="1"/>
          </p:cNvPicPr>
          <p:nvPr/>
        </p:nvPicPr>
        <p:blipFill>
          <a:blip r:embed="rId2"/>
          <a:stretch>
            <a:fillRect/>
          </a:stretch>
        </p:blipFill>
        <p:spPr>
          <a:xfrm>
            <a:off x="4408488" y="4402138"/>
            <a:ext cx="1976437" cy="1482725"/>
          </a:xfrm>
          <a:prstGeom prst="rect">
            <a:avLst/>
          </a:prstGeom>
          <a:noFill/>
          <a:ln w="9525">
            <a:noFill/>
          </a:ln>
        </p:spPr>
      </p:pic>
      <p:pic>
        <p:nvPicPr>
          <p:cNvPr id="16388" name="图片 9"/>
          <p:cNvPicPr>
            <a:picLocks noChangeAspect="1"/>
          </p:cNvPicPr>
          <p:nvPr/>
        </p:nvPicPr>
        <p:blipFill>
          <a:blip r:embed="rId3"/>
          <a:stretch>
            <a:fillRect/>
          </a:stretch>
        </p:blipFill>
        <p:spPr>
          <a:xfrm>
            <a:off x="2382838" y="4402138"/>
            <a:ext cx="1984375" cy="1485900"/>
          </a:xfrm>
          <a:prstGeom prst="rect">
            <a:avLst/>
          </a:prstGeom>
          <a:noFill/>
          <a:ln w="9525">
            <a:noFill/>
          </a:ln>
        </p:spPr>
      </p:pic>
      <p:pic>
        <p:nvPicPr>
          <p:cNvPr id="16389" name="Picture 7" descr="图片6"/>
          <p:cNvPicPr>
            <a:picLocks noChangeAspect="1"/>
          </p:cNvPicPr>
          <p:nvPr/>
        </p:nvPicPr>
        <p:blipFill>
          <a:blip r:embed="rId4"/>
          <a:stretch>
            <a:fillRect/>
          </a:stretch>
        </p:blipFill>
        <p:spPr>
          <a:xfrm>
            <a:off x="142875" y="4402138"/>
            <a:ext cx="2208213" cy="1482725"/>
          </a:xfrm>
          <a:prstGeom prst="rect">
            <a:avLst/>
          </a:prstGeom>
          <a:noFill/>
          <a:ln w="9525">
            <a:noFill/>
          </a:ln>
        </p:spPr>
      </p:pic>
      <p:pic>
        <p:nvPicPr>
          <p:cNvPr id="16390" name="Picture 2"/>
          <p:cNvPicPr>
            <a:picLocks noChangeAspect="1"/>
          </p:cNvPicPr>
          <p:nvPr/>
        </p:nvPicPr>
        <p:blipFill>
          <a:blip r:embed="rId5"/>
          <a:stretch>
            <a:fillRect/>
          </a:stretch>
        </p:blipFill>
        <p:spPr>
          <a:xfrm>
            <a:off x="6481763" y="2692400"/>
            <a:ext cx="2420937" cy="1443038"/>
          </a:xfrm>
          <a:prstGeom prst="rect">
            <a:avLst/>
          </a:prstGeom>
          <a:noFill/>
          <a:ln w="9525">
            <a:noFill/>
          </a:ln>
        </p:spPr>
      </p:pic>
      <p:pic>
        <p:nvPicPr>
          <p:cNvPr id="16391" name="Picture 5" descr="芦台奥林阳光沿街人视2011-0805"/>
          <p:cNvPicPr>
            <a:picLocks noChangeAspect="1"/>
          </p:cNvPicPr>
          <p:nvPr/>
        </p:nvPicPr>
        <p:blipFill>
          <a:blip r:embed="rId6"/>
          <a:stretch>
            <a:fillRect/>
          </a:stretch>
        </p:blipFill>
        <p:spPr>
          <a:xfrm>
            <a:off x="142875" y="1089025"/>
            <a:ext cx="6300788" cy="3151188"/>
          </a:xfrm>
          <a:prstGeom prst="rect">
            <a:avLst/>
          </a:prstGeom>
          <a:noFill/>
          <a:ln w="9525">
            <a:noFill/>
          </a:ln>
        </p:spPr>
      </p:pic>
      <p:pic>
        <p:nvPicPr>
          <p:cNvPr id="16392" name="图片 15" descr="副本"/>
          <p:cNvPicPr>
            <a:picLocks noChangeAspect="1"/>
          </p:cNvPicPr>
          <p:nvPr/>
        </p:nvPicPr>
        <p:blipFill>
          <a:blip r:embed="rId7"/>
          <a:stretch>
            <a:fillRect/>
          </a:stretch>
        </p:blipFill>
        <p:spPr>
          <a:xfrm>
            <a:off x="6481763" y="930275"/>
            <a:ext cx="2401887" cy="1727200"/>
          </a:xfrm>
          <a:prstGeom prst="rect">
            <a:avLst/>
          </a:prstGeom>
          <a:noFill/>
          <a:ln w="9525">
            <a:noFill/>
          </a:ln>
        </p:spPr>
      </p:pic>
      <p:sp>
        <p:nvSpPr>
          <p:cNvPr id="16393" name="矩形 180252"/>
          <p:cNvSpPr/>
          <p:nvPr/>
        </p:nvSpPr>
        <p:spPr>
          <a:xfrm>
            <a:off x="719138" y="6521450"/>
            <a:ext cx="7764462" cy="336550"/>
          </a:xfrm>
          <a:prstGeom prst="rect">
            <a:avLst/>
          </a:prstGeom>
          <a:noFill/>
          <a:ln w="9525">
            <a:noFill/>
          </a:ln>
          <a:effectLst>
            <a:prstShdw prst="shdw17" dist="17961" dir="2699999">
              <a:srgbClr val="999999"/>
            </a:prstShdw>
          </a:effectLst>
        </p:spPr>
        <p:txBody>
          <a:bodyPr wrap="none" anchor="ctr">
            <a:spAutoFit/>
          </a:bodyPr>
          <a:p>
            <a:pPr lvl="0" defTabSz="0" eaLnBrk="0" hangingPunct="0">
              <a:tabLst>
                <a:tab pos="266700" algn="l"/>
              </a:tabLst>
            </a:pPr>
            <a:r>
              <a:rPr lang="zh-CN" altLang="en-US" sz="1600" dirty="0">
                <a:solidFill>
                  <a:schemeClr val="bg1"/>
                </a:solidFill>
                <a:latin typeface="宋体" panose="02010600030101010101" pitchFamily="2" charset="-122"/>
                <a:ea typeface="宋体" panose="02010600030101010101" pitchFamily="2" charset="-122"/>
              </a:rPr>
              <a:t>澳林新城地产品牌系列</a:t>
            </a:r>
            <a:r>
              <a:rPr lang="en-US" altLang="zh-CN" sz="1600" dirty="0">
                <a:solidFill>
                  <a:schemeClr val="bg1"/>
                </a:solidFill>
                <a:latin typeface="宋体" panose="02010600030101010101" pitchFamily="2" charset="-122"/>
                <a:ea typeface="宋体" panose="02010600030101010101" pitchFamily="2" charset="-122"/>
              </a:rPr>
              <a:t>--</a:t>
            </a:r>
            <a:r>
              <a:rPr lang="zh-CN" altLang="en-US" sz="1600" dirty="0">
                <a:solidFill>
                  <a:schemeClr val="bg1"/>
                </a:solidFill>
                <a:latin typeface="宋体" panose="02010600030101010101" pitchFamily="2" charset="-122"/>
                <a:ea typeface="宋体" panose="02010600030101010101" pitchFamily="2" charset="-122"/>
              </a:rPr>
              <a:t>京津冀区域内</a:t>
            </a:r>
            <a:r>
              <a:rPr lang="en-US" altLang="zh-CN" sz="1600" dirty="0">
                <a:solidFill>
                  <a:schemeClr val="bg1"/>
                </a:solidFill>
                <a:latin typeface="宋体" panose="02010600030101010101" pitchFamily="2" charset="-122"/>
                <a:ea typeface="宋体" panose="02010600030101010101" pitchFamily="2" charset="-122"/>
              </a:rPr>
              <a:t>50</a:t>
            </a:r>
            <a:r>
              <a:rPr lang="zh-CN" altLang="en-US" sz="1600" dirty="0">
                <a:solidFill>
                  <a:schemeClr val="bg1"/>
                </a:solidFill>
                <a:latin typeface="宋体" panose="02010600030101010101" pitchFamily="2" charset="-122"/>
                <a:ea typeface="宋体" panose="02010600030101010101" pitchFamily="2" charset="-122"/>
              </a:rPr>
              <a:t>万平方米棚改及百万平方米商品房开发项目</a:t>
            </a:r>
            <a:endParaRPr lang="zh-CN" altLang="en-US" sz="1600"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theme/theme1.xml><?xml version="1.0" encoding="utf-8"?>
<a:theme xmlns:a="http://schemas.openxmlformats.org/drawingml/2006/main" name="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1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1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11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1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1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1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1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1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1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1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1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1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1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1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2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2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2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2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2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2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2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2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2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2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2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2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2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3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3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3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3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3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3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3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3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3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3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3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3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3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4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4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4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4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4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4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4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4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4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4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4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4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4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4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5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5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5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5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5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5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5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5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5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5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5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5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5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5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6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6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6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6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6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6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6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6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6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6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6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6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6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8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8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8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8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8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8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8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8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8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8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8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8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8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8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9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9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9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9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9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9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9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9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9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9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9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9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9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9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10_默认设计模板">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10_默认设计模板">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Tx/>
          <a:buNone/>
          <a:defRPr kumimoji="0" lang="zh-CN" sz="1800" b="1" i="0" u="none" strike="noStrike" cap="none" normalizeH="0" baseline="0" smtClean="0">
            <a:ln>
              <a:noFill/>
            </a:ln>
            <a:solidFill>
              <a:schemeClr val="tx1"/>
            </a:solidFill>
            <a:effectLst/>
            <a:latin typeface="微软雅黑" panose="020B0503020204020204" pitchFamily="34" charset="-122"/>
            <a:ea typeface="微软雅黑" panose="020B0503020204020204" pitchFamily="34" charset="-122"/>
          </a:defRPr>
        </a:defPPr>
      </a:lstStyle>
    </a:lnDef>
  </a:objectDefaults>
  <a:extraClrSchemeLst>
    <a:extraClrScheme>
      <a:clrScheme name="10_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10_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10_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10_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10_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10_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10_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10_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10_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10_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10_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10_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otalTime>0</TotalTime>
  <Words>2053</Words>
  <Application>WPS 演示</Application>
  <PresentationFormat>全屏显示(4:3)</PresentationFormat>
  <Paragraphs>81</Paragraphs>
  <Slides>6</Slides>
  <Notes>0</Notes>
  <HiddenSlides>0</HiddenSlides>
  <MMClips>0</MMClips>
  <ScaleCrop>false</ScaleCrop>
  <HeadingPairs>
    <vt:vector size="6" baseType="variant">
      <vt:variant>
        <vt:lpstr>已用的字体</vt:lpstr>
      </vt:variant>
      <vt:variant>
        <vt:i4>7</vt:i4>
      </vt:variant>
      <vt:variant>
        <vt:lpstr>主题</vt:lpstr>
      </vt:variant>
      <vt:variant>
        <vt:i4>10</vt:i4>
      </vt:variant>
      <vt:variant>
        <vt:lpstr>幻灯片标题</vt:lpstr>
      </vt:variant>
      <vt:variant>
        <vt:i4>6</vt:i4>
      </vt:variant>
    </vt:vector>
  </HeadingPairs>
  <TitlesOfParts>
    <vt:vector size="23" baseType="lpstr">
      <vt:lpstr>Arial</vt:lpstr>
      <vt:lpstr>宋体</vt:lpstr>
      <vt:lpstr>Wingdings</vt:lpstr>
      <vt:lpstr>微软雅黑</vt:lpstr>
      <vt:lpstr>黑体</vt:lpstr>
      <vt:lpstr>Calibri</vt:lpstr>
      <vt:lpstr>Times New Roman</vt:lpstr>
      <vt:lpstr>默认设计模板</vt:lpstr>
      <vt:lpstr>2_默认设计模板</vt:lpstr>
      <vt:lpstr>3_默认设计模板</vt:lpstr>
      <vt:lpstr>4_默认设计模板</vt:lpstr>
      <vt:lpstr>5_默认设计模板</vt:lpstr>
      <vt:lpstr>6_默认设计模板</vt:lpstr>
      <vt:lpstr>8_默认设计模板</vt:lpstr>
      <vt:lpstr>9_默认设计模板</vt:lpstr>
      <vt:lpstr>10_默认设计模板</vt:lpstr>
      <vt:lpstr>11_默认设计模板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walkinnet</dc:creator>
  <cp:lastModifiedBy>Administrator</cp:lastModifiedBy>
  <cp:revision>1208</cp:revision>
  <dcterms:created xsi:type="dcterms:W3CDTF">2007-10-17T06:51:20Z</dcterms:created>
  <dcterms:modified xsi:type="dcterms:W3CDTF">2017-07-18T03:00:47Z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2052-10.1.0.6029</vt:lpwstr>
  </property>
</Properties>
</file>